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59" r:id="rId6"/>
    <p:sldId id="264" r:id="rId7"/>
    <p:sldId id="270" r:id="rId8"/>
    <p:sldId id="265" r:id="rId9"/>
    <p:sldId id="271" r:id="rId10"/>
  </p:sldIdLst>
  <p:sldSz cx="9144000" cy="6858000" type="screen4x3"/>
  <p:notesSz cx="6858000" cy="9144000"/>
  <p:custDataLst>
    <p:tags r:id="rId1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FFCCFF"/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F59D8-C67E-4E08-B1BA-03138D4BDB2C}" type="datetimeFigureOut">
              <a:rPr lang="ru-RU" smtClean="0"/>
              <a:pPr/>
              <a:t>30.05.2015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44939-5570-4230-AA59-EC902FE4A6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F59D8-C67E-4E08-B1BA-03138D4BDB2C}" type="datetimeFigureOut">
              <a:rPr lang="ru-RU" smtClean="0"/>
              <a:pPr/>
              <a:t>30.05.2015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44939-5570-4230-AA59-EC902FE4A6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F59D8-C67E-4E08-B1BA-03138D4BDB2C}" type="datetimeFigureOut">
              <a:rPr lang="ru-RU" smtClean="0"/>
              <a:pPr/>
              <a:t>30.05.2015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44939-5570-4230-AA59-EC902FE4A6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F59D8-C67E-4E08-B1BA-03138D4BDB2C}" type="datetimeFigureOut">
              <a:rPr lang="ru-RU" smtClean="0"/>
              <a:pPr/>
              <a:t>30.05.2015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44939-5570-4230-AA59-EC902FE4A6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F59D8-C67E-4E08-B1BA-03138D4BDB2C}" type="datetimeFigureOut">
              <a:rPr lang="ru-RU" smtClean="0"/>
              <a:pPr/>
              <a:t>30.05.2015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44939-5570-4230-AA59-EC902FE4A6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F59D8-C67E-4E08-B1BA-03138D4BDB2C}" type="datetimeFigureOut">
              <a:rPr lang="ru-RU" smtClean="0"/>
              <a:pPr/>
              <a:t>30.05.2015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44939-5570-4230-AA59-EC902FE4A6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F59D8-C67E-4E08-B1BA-03138D4BDB2C}" type="datetimeFigureOut">
              <a:rPr lang="ru-RU" smtClean="0"/>
              <a:pPr/>
              <a:t>30.05.2015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44939-5570-4230-AA59-EC902FE4A6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F59D8-C67E-4E08-B1BA-03138D4BDB2C}" type="datetimeFigureOut">
              <a:rPr lang="ru-RU" smtClean="0"/>
              <a:pPr/>
              <a:t>30.05.2015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44939-5570-4230-AA59-EC902FE4A6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F59D8-C67E-4E08-B1BA-03138D4BDB2C}" type="datetimeFigureOut">
              <a:rPr lang="ru-RU" smtClean="0"/>
              <a:pPr/>
              <a:t>30.05.2015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44939-5570-4230-AA59-EC902FE4A6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F59D8-C67E-4E08-B1BA-03138D4BDB2C}" type="datetimeFigureOut">
              <a:rPr lang="ru-RU" smtClean="0"/>
              <a:pPr/>
              <a:t>30.05.2015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44939-5570-4230-AA59-EC902FE4A6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F59D8-C67E-4E08-B1BA-03138D4BDB2C}" type="datetimeFigureOut">
              <a:rPr lang="ru-RU" smtClean="0"/>
              <a:pPr/>
              <a:t>30.05.2015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44939-5570-4230-AA59-EC902FE4A6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F59D8-C67E-4E08-B1BA-03138D4BDB2C}" type="datetimeFigureOut">
              <a:rPr lang="ru-RU" smtClean="0"/>
              <a:pPr/>
              <a:t>30.05.2015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44939-5570-4230-AA59-EC902FE4A69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Music\&#1084;&#1091;&#1079;%20&#1074;&#1099;&#1087;&#1091;&#1089;&#1082;%202015\14-&#1086;&#1088;&#1082;&#1077;&#1089;&#1090;&#1088;.mp3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4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3.jpeg"/><Relationship Id="rId5" Type="http://schemas.openxmlformats.org/officeDocument/2006/relationships/image" Target="../media/image16.jpeg"/><Relationship Id="rId10" Type="http://schemas.openxmlformats.org/officeDocument/2006/relationships/image" Target="../media/image4.jpeg"/><Relationship Id="rId4" Type="http://schemas.openxmlformats.org/officeDocument/2006/relationships/image" Target="../media/image15.jpeg"/><Relationship Id="rId9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3.jpeg"/><Relationship Id="rId7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8.jpeg"/><Relationship Id="rId3" Type="http://schemas.openxmlformats.org/officeDocument/2006/relationships/image" Target="../media/image4.jpeg"/><Relationship Id="rId7" Type="http://schemas.openxmlformats.org/officeDocument/2006/relationships/image" Target="../media/image22.jpeg"/><Relationship Id="rId12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11" Type="http://schemas.openxmlformats.org/officeDocument/2006/relationships/image" Target="../media/image6.jpeg"/><Relationship Id="rId5" Type="http://schemas.openxmlformats.org/officeDocument/2006/relationships/image" Target="../media/image16.jpeg"/><Relationship Id="rId10" Type="http://schemas.openxmlformats.org/officeDocument/2006/relationships/image" Target="../media/image13.jpeg"/><Relationship Id="rId4" Type="http://schemas.openxmlformats.org/officeDocument/2006/relationships/image" Target="../media/image15.jpeg"/><Relationship Id="rId9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827584" y="548680"/>
            <a:ext cx="7128792" cy="5776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i="1" dirty="0" smtClean="0">
                <a:solidFill>
                  <a:srgbClr val="660033"/>
                </a:solidFill>
                <a:latin typeface="Monotype Corsiva" pitchFamily="66" charset="0"/>
              </a:rPr>
              <a:t>С И М Ф О Н И Я</a:t>
            </a:r>
          </a:p>
          <a:p>
            <a:pPr algn="ctr"/>
            <a:r>
              <a:rPr lang="ru-RU" sz="6000" b="1" i="1" dirty="0" smtClean="0">
                <a:solidFill>
                  <a:srgbClr val="660033"/>
                </a:solidFill>
                <a:latin typeface="Monotype Corsiva" pitchFamily="66" charset="0"/>
              </a:rPr>
              <a:t>И Г Р У Ш Е К</a:t>
            </a:r>
          </a:p>
          <a:p>
            <a:pPr algn="ctr"/>
            <a:endParaRPr lang="ru-RU" sz="6000" b="1" i="1" dirty="0" smtClean="0">
              <a:solidFill>
                <a:srgbClr val="660033"/>
              </a:solidFill>
              <a:latin typeface="Monotype Corsiva" pitchFamily="66" charset="0"/>
            </a:endParaRPr>
          </a:p>
          <a:p>
            <a:pPr algn="ctr"/>
            <a:endParaRPr lang="ru-RU" sz="6000" b="1" i="1" dirty="0" smtClean="0">
              <a:solidFill>
                <a:srgbClr val="660033"/>
              </a:solidFill>
              <a:latin typeface="Monotype Corsiva" pitchFamily="66" charset="0"/>
            </a:endParaRPr>
          </a:p>
          <a:p>
            <a:pPr algn="ctr"/>
            <a:endParaRPr lang="ru-RU" sz="6000" b="1" i="1" dirty="0" smtClean="0">
              <a:solidFill>
                <a:srgbClr val="660033"/>
              </a:solidFill>
              <a:latin typeface="Monotype Corsiva" pitchFamily="66" charset="0"/>
            </a:endParaRPr>
          </a:p>
          <a:p>
            <a:pPr algn="ctr"/>
            <a:r>
              <a:rPr lang="ru-RU" sz="6000" b="1" i="1" dirty="0" smtClean="0">
                <a:solidFill>
                  <a:srgbClr val="660033"/>
                </a:solidFill>
                <a:latin typeface="Monotype Corsiva" pitchFamily="66" charset="0"/>
              </a:rPr>
              <a:t>Леопольд  Моцарт</a:t>
            </a:r>
            <a:endParaRPr lang="ru-RU" sz="6000" b="1" i="1" dirty="0">
              <a:solidFill>
                <a:srgbClr val="660033"/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1198011271_2.jpg"/>
          <p:cNvPicPr>
            <a:picLocks noChangeAspect="1"/>
          </p:cNvPicPr>
          <p:nvPr/>
        </p:nvPicPr>
        <p:blipFill>
          <a:blip r:embed="rId2" cstate="print"/>
          <a:srcRect r="50217"/>
          <a:stretch>
            <a:fillRect/>
          </a:stretch>
        </p:blipFill>
        <p:spPr>
          <a:xfrm>
            <a:off x="683568" y="0"/>
            <a:ext cx="3744416" cy="6858000"/>
          </a:xfrm>
          <a:prstGeom prst="rect">
            <a:avLst/>
          </a:prstGeom>
        </p:spPr>
      </p:pic>
      <p:pic>
        <p:nvPicPr>
          <p:cNvPr id="5" name="Рисунок 4" descr="1198011271_2.jpg"/>
          <p:cNvPicPr>
            <a:picLocks noChangeAspect="1"/>
          </p:cNvPicPr>
          <p:nvPr/>
        </p:nvPicPr>
        <p:blipFill>
          <a:blip r:embed="rId2" cstate="print"/>
          <a:srcRect r="50217"/>
          <a:stretch>
            <a:fillRect/>
          </a:stretch>
        </p:blipFill>
        <p:spPr>
          <a:xfrm flipH="1">
            <a:off x="4355976" y="0"/>
            <a:ext cx="4355976" cy="6858000"/>
          </a:xfrm>
          <a:prstGeom prst="rect">
            <a:avLst/>
          </a:prstGeom>
          <a:ln>
            <a:noFill/>
          </a:ln>
        </p:spPr>
      </p:pic>
      <p:pic>
        <p:nvPicPr>
          <p:cNvPr id="6" name="Рисунок 5" descr="1198011271_2.jpg"/>
          <p:cNvPicPr>
            <a:picLocks noChangeAspect="1"/>
          </p:cNvPicPr>
          <p:nvPr/>
        </p:nvPicPr>
        <p:blipFill>
          <a:blip r:embed="rId2" cstate="print"/>
          <a:srcRect r="92222"/>
          <a:stretch>
            <a:fillRect/>
          </a:stretch>
        </p:blipFill>
        <p:spPr>
          <a:xfrm>
            <a:off x="0" y="0"/>
            <a:ext cx="714348" cy="6858000"/>
          </a:xfrm>
          <a:prstGeom prst="rect">
            <a:avLst/>
          </a:prstGeom>
        </p:spPr>
      </p:pic>
      <p:pic>
        <p:nvPicPr>
          <p:cNvPr id="7" name="Рисунок 6" descr="1198011271_2.jpg"/>
          <p:cNvPicPr>
            <a:picLocks noChangeAspect="1"/>
          </p:cNvPicPr>
          <p:nvPr/>
        </p:nvPicPr>
        <p:blipFill>
          <a:blip r:embed="rId2" cstate="print"/>
          <a:srcRect r="92222"/>
          <a:stretch>
            <a:fillRect/>
          </a:stretch>
        </p:blipFill>
        <p:spPr>
          <a:xfrm flipH="1">
            <a:off x="8429652" y="0"/>
            <a:ext cx="714348" cy="6858000"/>
          </a:xfrm>
          <a:prstGeom prst="rect">
            <a:avLst/>
          </a:prstGeom>
        </p:spPr>
      </p:pic>
      <p:pic>
        <p:nvPicPr>
          <p:cNvPr id="8" name="Рисунок 7" descr="1198011271_2.jpg"/>
          <p:cNvPicPr>
            <a:picLocks noChangeAspect="1"/>
          </p:cNvPicPr>
          <p:nvPr/>
        </p:nvPicPr>
        <p:blipFill>
          <a:blip r:embed="rId2" cstate="print"/>
          <a:srcRect t="91528" r="50217"/>
          <a:stretch>
            <a:fillRect/>
          </a:stretch>
        </p:blipFill>
        <p:spPr>
          <a:xfrm flipH="1">
            <a:off x="4429124" y="6276996"/>
            <a:ext cx="4714876" cy="581004"/>
          </a:xfrm>
          <a:prstGeom prst="rect">
            <a:avLst/>
          </a:prstGeom>
          <a:ln>
            <a:noFill/>
          </a:ln>
        </p:spPr>
      </p:pic>
      <p:pic>
        <p:nvPicPr>
          <p:cNvPr id="9" name="Рисунок 8" descr="1198011271_2.jpg"/>
          <p:cNvPicPr>
            <a:picLocks noChangeAspect="1"/>
          </p:cNvPicPr>
          <p:nvPr/>
        </p:nvPicPr>
        <p:blipFill>
          <a:blip r:embed="rId2" cstate="print"/>
          <a:srcRect t="91528" r="50217"/>
          <a:stretch>
            <a:fillRect/>
          </a:stretch>
        </p:blipFill>
        <p:spPr>
          <a:xfrm>
            <a:off x="0" y="6276996"/>
            <a:ext cx="4714876" cy="581004"/>
          </a:xfrm>
          <a:prstGeom prst="rect">
            <a:avLst/>
          </a:prstGeom>
          <a:ln>
            <a:noFill/>
          </a:ln>
        </p:spPr>
      </p:pic>
      <p:pic>
        <p:nvPicPr>
          <p:cNvPr id="11" name="Рисунок 10" descr="1198011271_2.jpg"/>
          <p:cNvPicPr>
            <a:picLocks noChangeAspect="1"/>
          </p:cNvPicPr>
          <p:nvPr/>
        </p:nvPicPr>
        <p:blipFill>
          <a:blip r:embed="rId2" cstate="print"/>
          <a:srcRect r="50217" b="91806"/>
          <a:stretch>
            <a:fillRect/>
          </a:stretch>
        </p:blipFill>
        <p:spPr>
          <a:xfrm flipH="1">
            <a:off x="4429124" y="0"/>
            <a:ext cx="4714876" cy="561956"/>
          </a:xfrm>
          <a:prstGeom prst="rect">
            <a:avLst/>
          </a:prstGeom>
          <a:ln>
            <a:noFill/>
          </a:ln>
        </p:spPr>
      </p:pic>
      <p:pic>
        <p:nvPicPr>
          <p:cNvPr id="12" name="Рисунок 11" descr="1198011271_2.jpg"/>
          <p:cNvPicPr>
            <a:picLocks noChangeAspect="1"/>
          </p:cNvPicPr>
          <p:nvPr/>
        </p:nvPicPr>
        <p:blipFill>
          <a:blip r:embed="rId2" cstate="print"/>
          <a:srcRect r="50217" b="91806"/>
          <a:stretch>
            <a:fillRect/>
          </a:stretch>
        </p:blipFill>
        <p:spPr>
          <a:xfrm>
            <a:off x="0" y="0"/>
            <a:ext cx="4714876" cy="561956"/>
          </a:xfrm>
          <a:prstGeom prst="rect">
            <a:avLst/>
          </a:prstGeom>
          <a:ln>
            <a:noFill/>
          </a:ln>
        </p:spPr>
      </p:pic>
      <p:pic>
        <p:nvPicPr>
          <p:cNvPr id="15" name="Рисунок 14" descr="Leopold_Mozart_-_Mozarteum_-_KLE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7864" y="2564904"/>
            <a:ext cx="1728192" cy="2376264"/>
          </a:xfrm>
          <a:prstGeom prst="rect">
            <a:avLst/>
          </a:prstGeom>
          <a:ln w="228600" cap="sq" cmpd="thickThin">
            <a:solidFill>
              <a:srgbClr val="660033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7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198011271_2.jpg"/>
          <p:cNvPicPr>
            <a:picLocks noChangeAspect="1"/>
          </p:cNvPicPr>
          <p:nvPr/>
        </p:nvPicPr>
        <p:blipFill>
          <a:blip r:embed="rId3" cstate="print"/>
          <a:srcRect r="50217"/>
          <a:stretch>
            <a:fillRect/>
          </a:stretch>
        </p:blipFill>
        <p:spPr>
          <a:xfrm>
            <a:off x="251520" y="260648"/>
            <a:ext cx="864096" cy="6858000"/>
          </a:xfrm>
          <a:prstGeom prst="rect">
            <a:avLst/>
          </a:prstGeom>
        </p:spPr>
      </p:pic>
      <p:pic>
        <p:nvPicPr>
          <p:cNvPr id="5" name="Рисунок 4" descr="1198011271_2.jpg"/>
          <p:cNvPicPr>
            <a:picLocks noChangeAspect="1"/>
          </p:cNvPicPr>
          <p:nvPr/>
        </p:nvPicPr>
        <p:blipFill>
          <a:blip r:embed="rId3" cstate="print"/>
          <a:srcRect r="50217"/>
          <a:stretch>
            <a:fillRect/>
          </a:stretch>
        </p:blipFill>
        <p:spPr>
          <a:xfrm flipH="1">
            <a:off x="7956376" y="0"/>
            <a:ext cx="1187624" cy="6858000"/>
          </a:xfrm>
          <a:prstGeom prst="rect">
            <a:avLst/>
          </a:prstGeom>
          <a:ln>
            <a:noFill/>
          </a:ln>
        </p:spPr>
      </p:pic>
      <p:pic>
        <p:nvPicPr>
          <p:cNvPr id="6" name="Рисунок 5" descr="1198011271_2.jpg"/>
          <p:cNvPicPr>
            <a:picLocks noChangeAspect="1"/>
          </p:cNvPicPr>
          <p:nvPr/>
        </p:nvPicPr>
        <p:blipFill>
          <a:blip r:embed="rId3" cstate="print"/>
          <a:srcRect r="92222"/>
          <a:stretch>
            <a:fillRect/>
          </a:stretch>
        </p:blipFill>
        <p:spPr>
          <a:xfrm>
            <a:off x="0" y="0"/>
            <a:ext cx="899592" cy="6858000"/>
          </a:xfrm>
          <a:prstGeom prst="rect">
            <a:avLst/>
          </a:prstGeom>
        </p:spPr>
      </p:pic>
      <p:pic>
        <p:nvPicPr>
          <p:cNvPr id="7" name="Рисунок 6" descr="1198011271_2.jpg"/>
          <p:cNvPicPr>
            <a:picLocks noChangeAspect="1"/>
          </p:cNvPicPr>
          <p:nvPr/>
        </p:nvPicPr>
        <p:blipFill>
          <a:blip r:embed="rId3" cstate="print"/>
          <a:srcRect r="92222"/>
          <a:stretch>
            <a:fillRect/>
          </a:stretch>
        </p:blipFill>
        <p:spPr>
          <a:xfrm flipH="1">
            <a:off x="8429652" y="0"/>
            <a:ext cx="714348" cy="6858000"/>
          </a:xfrm>
          <a:prstGeom prst="rect">
            <a:avLst/>
          </a:prstGeom>
        </p:spPr>
      </p:pic>
      <p:pic>
        <p:nvPicPr>
          <p:cNvPr id="8" name="Рисунок 7" descr="1198011271_2.jpg"/>
          <p:cNvPicPr>
            <a:picLocks noChangeAspect="1"/>
          </p:cNvPicPr>
          <p:nvPr/>
        </p:nvPicPr>
        <p:blipFill>
          <a:blip r:embed="rId3" cstate="print"/>
          <a:srcRect t="91528" r="50217"/>
          <a:stretch>
            <a:fillRect/>
          </a:stretch>
        </p:blipFill>
        <p:spPr>
          <a:xfrm flipH="1">
            <a:off x="4429124" y="6276996"/>
            <a:ext cx="4714876" cy="581004"/>
          </a:xfrm>
          <a:prstGeom prst="rect">
            <a:avLst/>
          </a:prstGeom>
          <a:ln>
            <a:noFill/>
          </a:ln>
        </p:spPr>
      </p:pic>
      <p:pic>
        <p:nvPicPr>
          <p:cNvPr id="9" name="Рисунок 8" descr="1198011271_2.jpg"/>
          <p:cNvPicPr>
            <a:picLocks noChangeAspect="1"/>
          </p:cNvPicPr>
          <p:nvPr/>
        </p:nvPicPr>
        <p:blipFill>
          <a:blip r:embed="rId3" cstate="print"/>
          <a:srcRect t="91528" r="50217"/>
          <a:stretch>
            <a:fillRect/>
          </a:stretch>
        </p:blipFill>
        <p:spPr>
          <a:xfrm>
            <a:off x="0" y="6276996"/>
            <a:ext cx="4714876" cy="581004"/>
          </a:xfrm>
          <a:prstGeom prst="rect">
            <a:avLst/>
          </a:prstGeom>
          <a:ln>
            <a:noFill/>
          </a:ln>
        </p:spPr>
      </p:pic>
      <p:pic>
        <p:nvPicPr>
          <p:cNvPr id="11" name="Рисунок 10" descr="1198011271_2.jpg"/>
          <p:cNvPicPr>
            <a:picLocks noChangeAspect="1"/>
          </p:cNvPicPr>
          <p:nvPr/>
        </p:nvPicPr>
        <p:blipFill>
          <a:blip r:embed="rId3" cstate="print"/>
          <a:srcRect r="50217" b="91806"/>
          <a:stretch>
            <a:fillRect/>
          </a:stretch>
        </p:blipFill>
        <p:spPr>
          <a:xfrm flipH="1">
            <a:off x="4429124" y="0"/>
            <a:ext cx="4714876" cy="561956"/>
          </a:xfrm>
          <a:prstGeom prst="rect">
            <a:avLst/>
          </a:prstGeom>
          <a:ln>
            <a:noFill/>
          </a:ln>
        </p:spPr>
      </p:pic>
      <p:pic>
        <p:nvPicPr>
          <p:cNvPr id="12" name="Рисунок 11" descr="1198011271_2.jpg"/>
          <p:cNvPicPr>
            <a:picLocks noChangeAspect="1"/>
          </p:cNvPicPr>
          <p:nvPr/>
        </p:nvPicPr>
        <p:blipFill>
          <a:blip r:embed="rId3" cstate="print"/>
          <a:srcRect r="50217" b="91806"/>
          <a:stretch>
            <a:fillRect/>
          </a:stretch>
        </p:blipFill>
        <p:spPr>
          <a:xfrm>
            <a:off x="0" y="0"/>
            <a:ext cx="4714876" cy="561956"/>
          </a:xfrm>
          <a:prstGeom prst="rect">
            <a:avLst/>
          </a:prstGeom>
          <a:ln>
            <a:noFill/>
          </a:ln>
        </p:spPr>
      </p:pic>
      <p:pic>
        <p:nvPicPr>
          <p:cNvPr id="15" name="Рисунок 14" descr="i9XXE307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59632" y="3140968"/>
            <a:ext cx="1440160" cy="2520280"/>
          </a:xfrm>
          <a:prstGeom prst="rect">
            <a:avLst/>
          </a:prstGeom>
        </p:spPr>
      </p:pic>
      <p:pic>
        <p:nvPicPr>
          <p:cNvPr id="16" name="Рисунок 15" descr="pic_05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5616" y="836712"/>
            <a:ext cx="1080120" cy="1728192"/>
          </a:xfrm>
          <a:prstGeom prst="rect">
            <a:avLst/>
          </a:prstGeom>
        </p:spPr>
      </p:pic>
      <p:pic>
        <p:nvPicPr>
          <p:cNvPr id="23" name="Рисунок 22" descr="pic_05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51720" y="836712"/>
            <a:ext cx="1008112" cy="1728192"/>
          </a:xfrm>
          <a:prstGeom prst="rect">
            <a:avLst/>
          </a:prstGeom>
        </p:spPr>
      </p:pic>
      <p:pic>
        <p:nvPicPr>
          <p:cNvPr id="24" name="Рисунок 23" descr="pic_05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9832" y="836712"/>
            <a:ext cx="1008112" cy="1728192"/>
          </a:xfrm>
          <a:prstGeom prst="rect">
            <a:avLst/>
          </a:prstGeom>
        </p:spPr>
      </p:pic>
      <p:pic>
        <p:nvPicPr>
          <p:cNvPr id="25" name="Рисунок 24" descr="pic_05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67944" y="836712"/>
            <a:ext cx="864096" cy="1656184"/>
          </a:xfrm>
          <a:prstGeom prst="rect">
            <a:avLst/>
          </a:prstGeom>
        </p:spPr>
      </p:pic>
      <p:pic>
        <p:nvPicPr>
          <p:cNvPr id="26" name="Рисунок 25" descr="pic_05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0032" y="908720"/>
            <a:ext cx="792088" cy="1512168"/>
          </a:xfrm>
          <a:prstGeom prst="rect">
            <a:avLst/>
          </a:prstGeom>
        </p:spPr>
      </p:pic>
      <p:pic>
        <p:nvPicPr>
          <p:cNvPr id="27" name="Рисунок 26" descr="pic_05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80112" y="836712"/>
            <a:ext cx="792088" cy="1512168"/>
          </a:xfrm>
          <a:prstGeom prst="rect">
            <a:avLst/>
          </a:prstGeom>
        </p:spPr>
      </p:pic>
      <p:pic>
        <p:nvPicPr>
          <p:cNvPr id="28" name="Рисунок 27" descr="pic_05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28184" y="836712"/>
            <a:ext cx="792088" cy="1512168"/>
          </a:xfrm>
          <a:prstGeom prst="rect">
            <a:avLst/>
          </a:prstGeom>
        </p:spPr>
      </p:pic>
      <p:pic>
        <p:nvPicPr>
          <p:cNvPr id="29" name="Рисунок 28" descr="pic_05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20272" y="908720"/>
            <a:ext cx="792088" cy="1512168"/>
          </a:xfrm>
          <a:prstGeom prst="rect">
            <a:avLst/>
          </a:prstGeom>
        </p:spPr>
      </p:pic>
      <p:pic>
        <p:nvPicPr>
          <p:cNvPr id="30" name="Рисунок 29" descr="i9XXE307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15816" y="3140968"/>
            <a:ext cx="1440160" cy="2520280"/>
          </a:xfrm>
          <a:prstGeom prst="rect">
            <a:avLst/>
          </a:prstGeom>
        </p:spPr>
      </p:pic>
      <p:pic>
        <p:nvPicPr>
          <p:cNvPr id="31" name="Рисунок 30" descr="i9XXE307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3968" y="3068960"/>
            <a:ext cx="1440160" cy="2520280"/>
          </a:xfrm>
          <a:prstGeom prst="rect">
            <a:avLst/>
          </a:prstGeom>
        </p:spPr>
      </p:pic>
      <p:pic>
        <p:nvPicPr>
          <p:cNvPr id="32" name="Рисунок 31" descr="i9XXE307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2160" y="3068960"/>
            <a:ext cx="1440160" cy="2520280"/>
          </a:xfrm>
          <a:prstGeom prst="rect">
            <a:avLst/>
          </a:prstGeom>
        </p:spPr>
      </p:pic>
      <p:pic>
        <p:nvPicPr>
          <p:cNvPr id="33" name="14-оркестр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604448" y="609329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7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1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22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1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2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1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42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1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52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3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1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62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3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71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2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3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1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82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3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1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92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3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9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1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02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3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1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12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3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1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22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3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31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32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3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">
                <p:cTn id="14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198011271_2.jpg"/>
          <p:cNvPicPr>
            <a:picLocks noChangeAspect="1"/>
          </p:cNvPicPr>
          <p:nvPr/>
        </p:nvPicPr>
        <p:blipFill>
          <a:blip r:embed="rId2" cstate="print"/>
          <a:srcRect r="50217"/>
          <a:stretch>
            <a:fillRect/>
          </a:stretch>
        </p:blipFill>
        <p:spPr>
          <a:xfrm>
            <a:off x="0" y="0"/>
            <a:ext cx="1115616" cy="6858000"/>
          </a:xfrm>
          <a:prstGeom prst="rect">
            <a:avLst/>
          </a:prstGeom>
        </p:spPr>
      </p:pic>
      <p:pic>
        <p:nvPicPr>
          <p:cNvPr id="5" name="Рисунок 4" descr="1198011271_2.jpg"/>
          <p:cNvPicPr>
            <a:picLocks noChangeAspect="1"/>
          </p:cNvPicPr>
          <p:nvPr/>
        </p:nvPicPr>
        <p:blipFill>
          <a:blip r:embed="rId2" cstate="print"/>
          <a:srcRect r="50217"/>
          <a:stretch>
            <a:fillRect/>
          </a:stretch>
        </p:blipFill>
        <p:spPr>
          <a:xfrm flipH="1">
            <a:off x="7956376" y="0"/>
            <a:ext cx="1187624" cy="6858000"/>
          </a:xfrm>
          <a:prstGeom prst="rect">
            <a:avLst/>
          </a:prstGeom>
          <a:ln>
            <a:noFill/>
          </a:ln>
        </p:spPr>
      </p:pic>
      <p:pic>
        <p:nvPicPr>
          <p:cNvPr id="6" name="Рисунок 5" descr="1198011271_2.jpg"/>
          <p:cNvPicPr>
            <a:picLocks noChangeAspect="1"/>
          </p:cNvPicPr>
          <p:nvPr/>
        </p:nvPicPr>
        <p:blipFill>
          <a:blip r:embed="rId2" cstate="print"/>
          <a:srcRect r="92222"/>
          <a:stretch>
            <a:fillRect/>
          </a:stretch>
        </p:blipFill>
        <p:spPr>
          <a:xfrm>
            <a:off x="0" y="0"/>
            <a:ext cx="714348" cy="6858000"/>
          </a:xfrm>
          <a:prstGeom prst="rect">
            <a:avLst/>
          </a:prstGeom>
        </p:spPr>
      </p:pic>
      <p:pic>
        <p:nvPicPr>
          <p:cNvPr id="7" name="Рисунок 6" descr="1198011271_2.jpg"/>
          <p:cNvPicPr>
            <a:picLocks noChangeAspect="1"/>
          </p:cNvPicPr>
          <p:nvPr/>
        </p:nvPicPr>
        <p:blipFill>
          <a:blip r:embed="rId2" cstate="print"/>
          <a:srcRect r="92222"/>
          <a:stretch>
            <a:fillRect/>
          </a:stretch>
        </p:blipFill>
        <p:spPr>
          <a:xfrm flipH="1">
            <a:off x="8429652" y="0"/>
            <a:ext cx="714348" cy="6858000"/>
          </a:xfrm>
          <a:prstGeom prst="rect">
            <a:avLst/>
          </a:prstGeom>
        </p:spPr>
      </p:pic>
      <p:pic>
        <p:nvPicPr>
          <p:cNvPr id="8" name="Рисунок 7" descr="1198011271_2.jpg"/>
          <p:cNvPicPr>
            <a:picLocks noChangeAspect="1"/>
          </p:cNvPicPr>
          <p:nvPr/>
        </p:nvPicPr>
        <p:blipFill>
          <a:blip r:embed="rId2" cstate="print"/>
          <a:srcRect t="91528" r="50217"/>
          <a:stretch>
            <a:fillRect/>
          </a:stretch>
        </p:blipFill>
        <p:spPr>
          <a:xfrm flipH="1">
            <a:off x="4429124" y="6276996"/>
            <a:ext cx="4714876" cy="581004"/>
          </a:xfrm>
          <a:prstGeom prst="rect">
            <a:avLst/>
          </a:prstGeom>
          <a:ln>
            <a:noFill/>
          </a:ln>
        </p:spPr>
      </p:pic>
      <p:pic>
        <p:nvPicPr>
          <p:cNvPr id="9" name="Рисунок 8" descr="1198011271_2.jpg"/>
          <p:cNvPicPr>
            <a:picLocks noChangeAspect="1"/>
          </p:cNvPicPr>
          <p:nvPr/>
        </p:nvPicPr>
        <p:blipFill>
          <a:blip r:embed="rId2" cstate="print"/>
          <a:srcRect t="91528" r="50217"/>
          <a:stretch>
            <a:fillRect/>
          </a:stretch>
        </p:blipFill>
        <p:spPr>
          <a:xfrm>
            <a:off x="0" y="6276996"/>
            <a:ext cx="4714876" cy="581004"/>
          </a:xfrm>
          <a:prstGeom prst="rect">
            <a:avLst/>
          </a:prstGeom>
          <a:ln>
            <a:noFill/>
          </a:ln>
        </p:spPr>
      </p:pic>
      <p:pic>
        <p:nvPicPr>
          <p:cNvPr id="11" name="Рисунок 10" descr="1198011271_2.jpg"/>
          <p:cNvPicPr>
            <a:picLocks noChangeAspect="1"/>
          </p:cNvPicPr>
          <p:nvPr/>
        </p:nvPicPr>
        <p:blipFill>
          <a:blip r:embed="rId2" cstate="print"/>
          <a:srcRect r="50217" b="91806"/>
          <a:stretch>
            <a:fillRect/>
          </a:stretch>
        </p:blipFill>
        <p:spPr>
          <a:xfrm flipH="1">
            <a:off x="4429124" y="0"/>
            <a:ext cx="4714876" cy="561956"/>
          </a:xfrm>
          <a:prstGeom prst="rect">
            <a:avLst/>
          </a:prstGeom>
          <a:ln>
            <a:noFill/>
          </a:ln>
        </p:spPr>
      </p:pic>
      <p:pic>
        <p:nvPicPr>
          <p:cNvPr id="12" name="Рисунок 11" descr="1198011271_2.jpg"/>
          <p:cNvPicPr>
            <a:picLocks noChangeAspect="1"/>
          </p:cNvPicPr>
          <p:nvPr/>
        </p:nvPicPr>
        <p:blipFill>
          <a:blip r:embed="rId2" cstate="print"/>
          <a:srcRect r="50217" b="91806"/>
          <a:stretch>
            <a:fillRect/>
          </a:stretch>
        </p:blipFill>
        <p:spPr>
          <a:xfrm>
            <a:off x="0" y="0"/>
            <a:ext cx="4714876" cy="561956"/>
          </a:xfrm>
          <a:prstGeom prst="rect">
            <a:avLst/>
          </a:prstGeom>
          <a:ln>
            <a:noFill/>
          </a:ln>
        </p:spPr>
      </p:pic>
      <p:pic>
        <p:nvPicPr>
          <p:cNvPr id="13" name="Рисунок 12" descr="Bino_Tamburin_s_5_zvonockami__86552__268685_5278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980728"/>
            <a:ext cx="1872208" cy="17281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full_83fb6713-4b5d-11e3-af45-5404a660e137.jpg"/>
          <p:cNvPicPr>
            <a:picLocks noChangeAspect="1"/>
          </p:cNvPicPr>
          <p:nvPr/>
        </p:nvPicPr>
        <p:blipFill>
          <a:blip r:embed="rId4" cstate="print"/>
          <a:srcRect l="24138" r="20690" b="230"/>
          <a:stretch>
            <a:fillRect/>
          </a:stretch>
        </p:blipFill>
        <p:spPr>
          <a:xfrm>
            <a:off x="3059832" y="2780928"/>
            <a:ext cx="864096" cy="2160240"/>
          </a:xfrm>
          <a:prstGeom prst="rect">
            <a:avLst/>
          </a:prstGeom>
        </p:spPr>
      </p:pic>
      <p:pic>
        <p:nvPicPr>
          <p:cNvPr id="17" name="Рисунок 16" descr="i0B6X3OLF.jpg"/>
          <p:cNvPicPr>
            <a:picLocks noChangeAspect="1"/>
          </p:cNvPicPr>
          <p:nvPr/>
        </p:nvPicPr>
        <p:blipFill>
          <a:blip r:embed="rId5" cstate="print"/>
          <a:srcRect t="21429" r="50000" b="21429"/>
          <a:stretch>
            <a:fillRect/>
          </a:stretch>
        </p:blipFill>
        <p:spPr>
          <a:xfrm>
            <a:off x="1619672" y="4869160"/>
            <a:ext cx="1080120" cy="1152128"/>
          </a:xfrm>
          <a:prstGeom prst="rect">
            <a:avLst/>
          </a:prstGeom>
        </p:spPr>
      </p:pic>
      <p:pic>
        <p:nvPicPr>
          <p:cNvPr id="18" name="Рисунок 17" descr="Bino_Tamburin_s_5_zvonockami__86552__268685_52784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71800" y="980728"/>
            <a:ext cx="1584176" cy="16561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 descr="Bino_Tamburin_s_5_zvonockami__86552__268685_52784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11960" y="980728"/>
            <a:ext cx="1584176" cy="16561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 descr="Bino_Tamburin_s_5_zvonockami__86552__268685_52784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00192" y="980728"/>
            <a:ext cx="1584176" cy="16561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 descr="full_83fb6713-4b5d-11e3-af45-5404a660e137.jpg"/>
          <p:cNvPicPr>
            <a:picLocks noChangeAspect="1"/>
          </p:cNvPicPr>
          <p:nvPr/>
        </p:nvPicPr>
        <p:blipFill>
          <a:blip r:embed="rId4" cstate="print"/>
          <a:srcRect l="24138" r="20690" b="230"/>
          <a:stretch>
            <a:fillRect/>
          </a:stretch>
        </p:blipFill>
        <p:spPr>
          <a:xfrm>
            <a:off x="1259632" y="2780928"/>
            <a:ext cx="1152128" cy="2160240"/>
          </a:xfrm>
          <a:prstGeom prst="rect">
            <a:avLst/>
          </a:prstGeom>
        </p:spPr>
      </p:pic>
      <p:pic>
        <p:nvPicPr>
          <p:cNvPr id="22" name="Рисунок 21" descr="full_83fb6713-4b5d-11e3-af45-5404a660e137.jpg"/>
          <p:cNvPicPr>
            <a:picLocks noChangeAspect="1"/>
          </p:cNvPicPr>
          <p:nvPr/>
        </p:nvPicPr>
        <p:blipFill>
          <a:blip r:embed="rId4" cstate="print"/>
          <a:srcRect l="24138" r="20690" b="230"/>
          <a:stretch>
            <a:fillRect/>
          </a:stretch>
        </p:blipFill>
        <p:spPr>
          <a:xfrm>
            <a:off x="4499992" y="2780928"/>
            <a:ext cx="1152128" cy="2160240"/>
          </a:xfrm>
          <a:prstGeom prst="rect">
            <a:avLst/>
          </a:prstGeom>
        </p:spPr>
      </p:pic>
      <p:pic>
        <p:nvPicPr>
          <p:cNvPr id="23" name="Рисунок 22" descr="full_83fb6713-4b5d-11e3-af45-5404a660e137.jpg"/>
          <p:cNvPicPr>
            <a:picLocks noChangeAspect="1"/>
          </p:cNvPicPr>
          <p:nvPr/>
        </p:nvPicPr>
        <p:blipFill>
          <a:blip r:embed="rId4" cstate="print"/>
          <a:srcRect l="24138" r="20690" b="230"/>
          <a:stretch>
            <a:fillRect/>
          </a:stretch>
        </p:blipFill>
        <p:spPr>
          <a:xfrm>
            <a:off x="6300192" y="2708920"/>
            <a:ext cx="1152128" cy="2160240"/>
          </a:xfrm>
          <a:prstGeom prst="rect">
            <a:avLst/>
          </a:prstGeom>
        </p:spPr>
      </p:pic>
      <p:pic>
        <p:nvPicPr>
          <p:cNvPr id="24" name="Рисунок 23" descr="i0B6X3OLF.jpg"/>
          <p:cNvPicPr>
            <a:picLocks noChangeAspect="1"/>
          </p:cNvPicPr>
          <p:nvPr/>
        </p:nvPicPr>
        <p:blipFill>
          <a:blip r:embed="rId5" cstate="print"/>
          <a:srcRect t="21429" r="50000" b="21429"/>
          <a:stretch>
            <a:fillRect/>
          </a:stretch>
        </p:blipFill>
        <p:spPr>
          <a:xfrm>
            <a:off x="2987824" y="4941168"/>
            <a:ext cx="1080120" cy="1152128"/>
          </a:xfrm>
          <a:prstGeom prst="rect">
            <a:avLst/>
          </a:prstGeom>
        </p:spPr>
      </p:pic>
      <p:pic>
        <p:nvPicPr>
          <p:cNvPr id="25" name="Рисунок 24" descr="i0B6X3OLF.jpg"/>
          <p:cNvPicPr>
            <a:picLocks noChangeAspect="1"/>
          </p:cNvPicPr>
          <p:nvPr/>
        </p:nvPicPr>
        <p:blipFill>
          <a:blip r:embed="rId5" cstate="print"/>
          <a:srcRect t="21429" r="50000" b="21429"/>
          <a:stretch>
            <a:fillRect/>
          </a:stretch>
        </p:blipFill>
        <p:spPr>
          <a:xfrm>
            <a:off x="4716016" y="4869160"/>
            <a:ext cx="1080120" cy="1152128"/>
          </a:xfrm>
          <a:prstGeom prst="rect">
            <a:avLst/>
          </a:prstGeom>
        </p:spPr>
      </p:pic>
      <p:pic>
        <p:nvPicPr>
          <p:cNvPr id="27" name="Рисунок 26" descr="i0B6X3OLF.jpg"/>
          <p:cNvPicPr>
            <a:picLocks noChangeAspect="1"/>
          </p:cNvPicPr>
          <p:nvPr/>
        </p:nvPicPr>
        <p:blipFill>
          <a:blip r:embed="rId5" cstate="print"/>
          <a:srcRect t="21429" r="50000" b="21429"/>
          <a:stretch>
            <a:fillRect/>
          </a:stretch>
        </p:blipFill>
        <p:spPr>
          <a:xfrm>
            <a:off x="6588224" y="4797152"/>
            <a:ext cx="1080120" cy="1152128"/>
          </a:xfrm>
          <a:prstGeom prst="rect">
            <a:avLst/>
          </a:prstGeom>
        </p:spPr>
      </p:pic>
      <p:pic>
        <p:nvPicPr>
          <p:cNvPr id="26" name="Содержимое 3" descr="1_image-1-500x500.jpg"/>
          <p:cNvPicPr>
            <a:picLocks noChangeAspect="1"/>
          </p:cNvPicPr>
          <p:nvPr/>
        </p:nvPicPr>
        <p:blipFill>
          <a:blip r:embed="rId7" cstate="print"/>
          <a:srcRect l="18180" r="19771" b="-865"/>
          <a:stretch>
            <a:fillRect/>
          </a:stretch>
        </p:blipFill>
        <p:spPr>
          <a:xfrm>
            <a:off x="2195736" y="2852936"/>
            <a:ext cx="792088" cy="1944216"/>
          </a:xfrm>
          <a:prstGeom prst="rect">
            <a:avLst/>
          </a:prstGeom>
        </p:spPr>
      </p:pic>
      <p:pic>
        <p:nvPicPr>
          <p:cNvPr id="28" name="Содержимое 3" descr="1_image-1-500x500.jpg"/>
          <p:cNvPicPr>
            <a:picLocks noChangeAspect="1"/>
          </p:cNvPicPr>
          <p:nvPr/>
        </p:nvPicPr>
        <p:blipFill>
          <a:blip r:embed="rId8" cstate="print"/>
          <a:srcRect l="18180" r="19771" b="-865"/>
          <a:stretch>
            <a:fillRect/>
          </a:stretch>
        </p:blipFill>
        <p:spPr>
          <a:xfrm>
            <a:off x="3851920" y="2852936"/>
            <a:ext cx="720080" cy="1944216"/>
          </a:xfrm>
          <a:prstGeom prst="rect">
            <a:avLst/>
          </a:prstGeom>
        </p:spPr>
      </p:pic>
      <p:pic>
        <p:nvPicPr>
          <p:cNvPr id="29" name="Содержимое 3" descr="1_image-1-500x500.jpg"/>
          <p:cNvPicPr>
            <a:picLocks noChangeAspect="1"/>
          </p:cNvPicPr>
          <p:nvPr/>
        </p:nvPicPr>
        <p:blipFill>
          <a:blip r:embed="rId8" cstate="print"/>
          <a:srcRect l="18180" r="19771" b="-865"/>
          <a:stretch>
            <a:fillRect/>
          </a:stretch>
        </p:blipFill>
        <p:spPr>
          <a:xfrm>
            <a:off x="5508104" y="2924944"/>
            <a:ext cx="720080" cy="1944216"/>
          </a:xfrm>
          <a:prstGeom prst="rect">
            <a:avLst/>
          </a:prstGeom>
        </p:spPr>
      </p:pic>
      <p:pic>
        <p:nvPicPr>
          <p:cNvPr id="30" name="Содержимое 3" descr="1_image-1-500x500.jpg"/>
          <p:cNvPicPr>
            <a:picLocks noChangeAspect="1"/>
          </p:cNvPicPr>
          <p:nvPr/>
        </p:nvPicPr>
        <p:blipFill>
          <a:blip r:embed="rId8" cstate="print"/>
          <a:srcRect l="18180" r="19771" b="-865"/>
          <a:stretch>
            <a:fillRect/>
          </a:stretch>
        </p:blipFill>
        <p:spPr>
          <a:xfrm>
            <a:off x="7236296" y="2780928"/>
            <a:ext cx="720080" cy="1944216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6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7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6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27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6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7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7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48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7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58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7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68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9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77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8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9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8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89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0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9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8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99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0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8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09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0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8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19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0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2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000"/>
                            </p:stCondLst>
                            <p:childTnLst>
                              <p:par>
                                <p:cTn id="12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9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30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1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39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40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1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49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50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1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2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59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60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1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198011271_2.jpg"/>
          <p:cNvPicPr>
            <a:picLocks noChangeAspect="1"/>
          </p:cNvPicPr>
          <p:nvPr/>
        </p:nvPicPr>
        <p:blipFill>
          <a:blip r:embed="rId2" cstate="print"/>
          <a:srcRect r="50217"/>
          <a:stretch>
            <a:fillRect/>
          </a:stretch>
        </p:blipFill>
        <p:spPr>
          <a:xfrm>
            <a:off x="0" y="0"/>
            <a:ext cx="1115616" cy="6858000"/>
          </a:xfrm>
          <a:prstGeom prst="rect">
            <a:avLst/>
          </a:prstGeom>
        </p:spPr>
      </p:pic>
      <p:pic>
        <p:nvPicPr>
          <p:cNvPr id="5" name="Рисунок 4" descr="1198011271_2.jpg"/>
          <p:cNvPicPr>
            <a:picLocks noChangeAspect="1"/>
          </p:cNvPicPr>
          <p:nvPr/>
        </p:nvPicPr>
        <p:blipFill>
          <a:blip r:embed="rId2" cstate="print"/>
          <a:srcRect r="50217"/>
          <a:stretch>
            <a:fillRect/>
          </a:stretch>
        </p:blipFill>
        <p:spPr>
          <a:xfrm flipH="1">
            <a:off x="7956376" y="0"/>
            <a:ext cx="1187624" cy="6858000"/>
          </a:xfrm>
          <a:prstGeom prst="rect">
            <a:avLst/>
          </a:prstGeom>
          <a:ln>
            <a:noFill/>
          </a:ln>
        </p:spPr>
      </p:pic>
      <p:pic>
        <p:nvPicPr>
          <p:cNvPr id="6" name="Рисунок 5" descr="1198011271_2.jpg"/>
          <p:cNvPicPr>
            <a:picLocks noChangeAspect="1"/>
          </p:cNvPicPr>
          <p:nvPr/>
        </p:nvPicPr>
        <p:blipFill>
          <a:blip r:embed="rId2" cstate="print"/>
          <a:srcRect r="92222"/>
          <a:stretch>
            <a:fillRect/>
          </a:stretch>
        </p:blipFill>
        <p:spPr>
          <a:xfrm>
            <a:off x="0" y="0"/>
            <a:ext cx="714348" cy="6858000"/>
          </a:xfrm>
          <a:prstGeom prst="rect">
            <a:avLst/>
          </a:prstGeom>
        </p:spPr>
      </p:pic>
      <p:pic>
        <p:nvPicPr>
          <p:cNvPr id="7" name="Рисунок 6" descr="1198011271_2.jpg"/>
          <p:cNvPicPr>
            <a:picLocks noChangeAspect="1"/>
          </p:cNvPicPr>
          <p:nvPr/>
        </p:nvPicPr>
        <p:blipFill>
          <a:blip r:embed="rId2" cstate="print"/>
          <a:srcRect r="92222"/>
          <a:stretch>
            <a:fillRect/>
          </a:stretch>
        </p:blipFill>
        <p:spPr>
          <a:xfrm flipH="1">
            <a:off x="8429652" y="0"/>
            <a:ext cx="714348" cy="6858000"/>
          </a:xfrm>
          <a:prstGeom prst="rect">
            <a:avLst/>
          </a:prstGeom>
        </p:spPr>
      </p:pic>
      <p:pic>
        <p:nvPicPr>
          <p:cNvPr id="8" name="Рисунок 7" descr="1198011271_2.jpg"/>
          <p:cNvPicPr>
            <a:picLocks noChangeAspect="1"/>
          </p:cNvPicPr>
          <p:nvPr/>
        </p:nvPicPr>
        <p:blipFill>
          <a:blip r:embed="rId2" cstate="print"/>
          <a:srcRect t="91528" r="50217"/>
          <a:stretch>
            <a:fillRect/>
          </a:stretch>
        </p:blipFill>
        <p:spPr>
          <a:xfrm flipH="1">
            <a:off x="4429124" y="6276996"/>
            <a:ext cx="4714876" cy="581004"/>
          </a:xfrm>
          <a:prstGeom prst="rect">
            <a:avLst/>
          </a:prstGeom>
          <a:ln>
            <a:noFill/>
          </a:ln>
        </p:spPr>
      </p:pic>
      <p:pic>
        <p:nvPicPr>
          <p:cNvPr id="9" name="Рисунок 8" descr="1198011271_2.jpg"/>
          <p:cNvPicPr>
            <a:picLocks noChangeAspect="1"/>
          </p:cNvPicPr>
          <p:nvPr/>
        </p:nvPicPr>
        <p:blipFill>
          <a:blip r:embed="rId2" cstate="print"/>
          <a:srcRect t="91528" r="50217"/>
          <a:stretch>
            <a:fillRect/>
          </a:stretch>
        </p:blipFill>
        <p:spPr>
          <a:xfrm>
            <a:off x="0" y="6276996"/>
            <a:ext cx="4714876" cy="581004"/>
          </a:xfrm>
          <a:prstGeom prst="rect">
            <a:avLst/>
          </a:prstGeom>
          <a:ln>
            <a:noFill/>
          </a:ln>
        </p:spPr>
      </p:pic>
      <p:pic>
        <p:nvPicPr>
          <p:cNvPr id="11" name="Рисунок 10" descr="1198011271_2.jpg"/>
          <p:cNvPicPr>
            <a:picLocks noChangeAspect="1"/>
          </p:cNvPicPr>
          <p:nvPr/>
        </p:nvPicPr>
        <p:blipFill>
          <a:blip r:embed="rId2" cstate="print"/>
          <a:srcRect r="50217" b="91806"/>
          <a:stretch>
            <a:fillRect/>
          </a:stretch>
        </p:blipFill>
        <p:spPr>
          <a:xfrm flipH="1">
            <a:off x="4429124" y="0"/>
            <a:ext cx="4714876" cy="561956"/>
          </a:xfrm>
          <a:prstGeom prst="rect">
            <a:avLst/>
          </a:prstGeom>
          <a:ln>
            <a:noFill/>
          </a:ln>
        </p:spPr>
      </p:pic>
      <p:pic>
        <p:nvPicPr>
          <p:cNvPr id="12" name="Рисунок 11" descr="1198011271_2.jpg"/>
          <p:cNvPicPr>
            <a:picLocks noChangeAspect="1"/>
          </p:cNvPicPr>
          <p:nvPr/>
        </p:nvPicPr>
        <p:blipFill>
          <a:blip r:embed="rId2" cstate="print"/>
          <a:srcRect r="50217" b="91806"/>
          <a:stretch>
            <a:fillRect/>
          </a:stretch>
        </p:blipFill>
        <p:spPr>
          <a:xfrm>
            <a:off x="0" y="0"/>
            <a:ext cx="4714876" cy="561956"/>
          </a:xfrm>
          <a:prstGeom prst="rect">
            <a:avLst/>
          </a:prstGeom>
          <a:ln>
            <a:noFill/>
          </a:ln>
        </p:spPr>
      </p:pic>
      <p:pic>
        <p:nvPicPr>
          <p:cNvPr id="22" name="Рисунок 21" descr="387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874998" y="1293354"/>
            <a:ext cx="2497460" cy="1152129"/>
          </a:xfrm>
          <a:prstGeom prst="rect">
            <a:avLst/>
          </a:prstGeom>
        </p:spPr>
      </p:pic>
      <p:pic>
        <p:nvPicPr>
          <p:cNvPr id="23" name="Рисунок 22" descr="387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2531182" y="1293354"/>
            <a:ext cx="2497460" cy="1152129"/>
          </a:xfrm>
          <a:prstGeom prst="rect">
            <a:avLst/>
          </a:prstGeom>
        </p:spPr>
      </p:pic>
      <p:pic>
        <p:nvPicPr>
          <p:cNvPr id="24" name="Рисунок 23" descr="387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4187366" y="1293354"/>
            <a:ext cx="2497460" cy="1152129"/>
          </a:xfrm>
          <a:prstGeom prst="rect">
            <a:avLst/>
          </a:prstGeom>
        </p:spPr>
      </p:pic>
      <p:pic>
        <p:nvPicPr>
          <p:cNvPr id="25" name="Рисунок 24" descr="387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5771542" y="1365362"/>
            <a:ext cx="2497460" cy="1152129"/>
          </a:xfrm>
          <a:prstGeom prst="rect">
            <a:avLst/>
          </a:prstGeom>
        </p:spPr>
      </p:pic>
      <p:pic>
        <p:nvPicPr>
          <p:cNvPr id="26" name="Рисунок 25" descr="387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2747206" y="3957650"/>
            <a:ext cx="2497460" cy="1152129"/>
          </a:xfrm>
          <a:prstGeom prst="rect">
            <a:avLst/>
          </a:prstGeom>
        </p:spPr>
      </p:pic>
      <p:pic>
        <p:nvPicPr>
          <p:cNvPr id="27" name="Рисунок 26" descr="387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1019014" y="3885642"/>
            <a:ext cx="2497460" cy="1152129"/>
          </a:xfrm>
          <a:prstGeom prst="rect">
            <a:avLst/>
          </a:prstGeom>
        </p:spPr>
      </p:pic>
      <p:pic>
        <p:nvPicPr>
          <p:cNvPr id="28" name="Рисунок 27" descr="387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4259374" y="3957650"/>
            <a:ext cx="2497460" cy="1152129"/>
          </a:xfrm>
          <a:prstGeom prst="rect">
            <a:avLst/>
          </a:prstGeom>
        </p:spPr>
      </p:pic>
      <p:pic>
        <p:nvPicPr>
          <p:cNvPr id="29" name="Рисунок 28" descr="387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5771542" y="3957650"/>
            <a:ext cx="2497460" cy="1152129"/>
          </a:xfrm>
          <a:prstGeom prst="rect">
            <a:avLst/>
          </a:prstGeom>
        </p:spPr>
      </p:pic>
      <p:pic>
        <p:nvPicPr>
          <p:cNvPr id="30" name="Рисунок 29" descr="1969465167e49d1bb7cd736d22154eb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1720" y="1772816"/>
            <a:ext cx="1296144" cy="14401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Рисунок 30" descr="1969465167e49d1bb7cd736d22154eb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6056" y="1772816"/>
            <a:ext cx="1296144" cy="14401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" dur="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6" dur="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7" dur="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6" dur="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27" dur="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" dur="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7" dur="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8" dur="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9" dur="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1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9" dur="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50" dur="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1" dur="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3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9" dur="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60" dur="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1" dur="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3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70" dur="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1" dur="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2" dur="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0" dur="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81" dur="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2" dur="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0" dur="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91" dur="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2" dur="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9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0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01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2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198011271_2.jpg"/>
          <p:cNvPicPr>
            <a:picLocks noChangeAspect="1"/>
          </p:cNvPicPr>
          <p:nvPr/>
        </p:nvPicPr>
        <p:blipFill>
          <a:blip r:embed="rId2" cstate="print"/>
          <a:srcRect r="50217"/>
          <a:stretch>
            <a:fillRect/>
          </a:stretch>
        </p:blipFill>
        <p:spPr>
          <a:xfrm>
            <a:off x="0" y="0"/>
            <a:ext cx="899592" cy="6858000"/>
          </a:xfrm>
          <a:prstGeom prst="rect">
            <a:avLst/>
          </a:prstGeom>
        </p:spPr>
      </p:pic>
      <p:pic>
        <p:nvPicPr>
          <p:cNvPr id="5" name="Рисунок 4" descr="1198011271_2.jpg"/>
          <p:cNvPicPr>
            <a:picLocks noChangeAspect="1"/>
          </p:cNvPicPr>
          <p:nvPr/>
        </p:nvPicPr>
        <p:blipFill>
          <a:blip r:embed="rId2" cstate="print"/>
          <a:srcRect r="50217"/>
          <a:stretch>
            <a:fillRect/>
          </a:stretch>
        </p:blipFill>
        <p:spPr>
          <a:xfrm flipH="1">
            <a:off x="8028384" y="0"/>
            <a:ext cx="1115616" cy="6858000"/>
          </a:xfrm>
          <a:prstGeom prst="rect">
            <a:avLst/>
          </a:prstGeom>
          <a:ln>
            <a:noFill/>
          </a:ln>
        </p:spPr>
      </p:pic>
      <p:pic>
        <p:nvPicPr>
          <p:cNvPr id="6" name="Рисунок 5" descr="1198011271_2.jpg"/>
          <p:cNvPicPr>
            <a:picLocks noChangeAspect="1"/>
          </p:cNvPicPr>
          <p:nvPr/>
        </p:nvPicPr>
        <p:blipFill>
          <a:blip r:embed="rId2" cstate="print"/>
          <a:srcRect r="92222"/>
          <a:stretch>
            <a:fillRect/>
          </a:stretch>
        </p:blipFill>
        <p:spPr>
          <a:xfrm>
            <a:off x="0" y="0"/>
            <a:ext cx="714348" cy="6858000"/>
          </a:xfrm>
          <a:prstGeom prst="rect">
            <a:avLst/>
          </a:prstGeom>
        </p:spPr>
      </p:pic>
      <p:pic>
        <p:nvPicPr>
          <p:cNvPr id="7" name="Рисунок 6" descr="1198011271_2.jpg"/>
          <p:cNvPicPr>
            <a:picLocks noChangeAspect="1"/>
          </p:cNvPicPr>
          <p:nvPr/>
        </p:nvPicPr>
        <p:blipFill>
          <a:blip r:embed="rId2" cstate="print"/>
          <a:srcRect r="92222"/>
          <a:stretch>
            <a:fillRect/>
          </a:stretch>
        </p:blipFill>
        <p:spPr>
          <a:xfrm flipH="1">
            <a:off x="8429652" y="0"/>
            <a:ext cx="714348" cy="6858000"/>
          </a:xfrm>
          <a:prstGeom prst="rect">
            <a:avLst/>
          </a:prstGeom>
        </p:spPr>
      </p:pic>
      <p:pic>
        <p:nvPicPr>
          <p:cNvPr id="8" name="Рисунок 7" descr="1198011271_2.jpg"/>
          <p:cNvPicPr>
            <a:picLocks noChangeAspect="1"/>
          </p:cNvPicPr>
          <p:nvPr/>
        </p:nvPicPr>
        <p:blipFill>
          <a:blip r:embed="rId2" cstate="print"/>
          <a:srcRect t="91528" r="50217"/>
          <a:stretch>
            <a:fillRect/>
          </a:stretch>
        </p:blipFill>
        <p:spPr>
          <a:xfrm flipH="1">
            <a:off x="4429124" y="6276996"/>
            <a:ext cx="4714876" cy="581004"/>
          </a:xfrm>
          <a:prstGeom prst="rect">
            <a:avLst/>
          </a:prstGeom>
          <a:ln>
            <a:noFill/>
          </a:ln>
        </p:spPr>
      </p:pic>
      <p:pic>
        <p:nvPicPr>
          <p:cNvPr id="9" name="Рисунок 8" descr="1198011271_2.jpg"/>
          <p:cNvPicPr>
            <a:picLocks noChangeAspect="1"/>
          </p:cNvPicPr>
          <p:nvPr/>
        </p:nvPicPr>
        <p:blipFill>
          <a:blip r:embed="rId2" cstate="print"/>
          <a:srcRect t="91528" r="50217"/>
          <a:stretch>
            <a:fillRect/>
          </a:stretch>
        </p:blipFill>
        <p:spPr>
          <a:xfrm>
            <a:off x="0" y="6276996"/>
            <a:ext cx="4714876" cy="581004"/>
          </a:xfrm>
          <a:prstGeom prst="rect">
            <a:avLst/>
          </a:prstGeom>
          <a:ln>
            <a:noFill/>
          </a:ln>
        </p:spPr>
      </p:pic>
      <p:pic>
        <p:nvPicPr>
          <p:cNvPr id="11" name="Рисунок 10" descr="1198011271_2.jpg"/>
          <p:cNvPicPr>
            <a:picLocks noChangeAspect="1"/>
          </p:cNvPicPr>
          <p:nvPr/>
        </p:nvPicPr>
        <p:blipFill>
          <a:blip r:embed="rId2" cstate="print"/>
          <a:srcRect r="50217" b="91806"/>
          <a:stretch>
            <a:fillRect/>
          </a:stretch>
        </p:blipFill>
        <p:spPr>
          <a:xfrm flipH="1">
            <a:off x="4429124" y="0"/>
            <a:ext cx="4714876" cy="561956"/>
          </a:xfrm>
          <a:prstGeom prst="rect">
            <a:avLst/>
          </a:prstGeom>
          <a:ln>
            <a:noFill/>
          </a:ln>
        </p:spPr>
      </p:pic>
      <p:pic>
        <p:nvPicPr>
          <p:cNvPr id="12" name="Рисунок 11" descr="1198011271_2.jpg"/>
          <p:cNvPicPr>
            <a:picLocks noChangeAspect="1"/>
          </p:cNvPicPr>
          <p:nvPr/>
        </p:nvPicPr>
        <p:blipFill>
          <a:blip r:embed="rId2" cstate="print"/>
          <a:srcRect r="50217" b="91806"/>
          <a:stretch>
            <a:fillRect/>
          </a:stretch>
        </p:blipFill>
        <p:spPr>
          <a:xfrm>
            <a:off x="0" y="0"/>
            <a:ext cx="4714876" cy="561956"/>
          </a:xfrm>
          <a:prstGeom prst="rect">
            <a:avLst/>
          </a:prstGeom>
          <a:ln>
            <a:noFill/>
          </a:ln>
        </p:spPr>
      </p:pic>
      <p:pic>
        <p:nvPicPr>
          <p:cNvPr id="15" name="Рисунок 14" descr="49920_articoli_foto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2564904"/>
            <a:ext cx="2592288" cy="2376264"/>
          </a:xfrm>
          <a:prstGeom prst="rect">
            <a:avLst/>
          </a:prstGeom>
        </p:spPr>
      </p:pic>
      <p:pic>
        <p:nvPicPr>
          <p:cNvPr id="16" name="Рисунок 15" descr="барабан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87624" y="548680"/>
            <a:ext cx="3672408" cy="2664296"/>
          </a:xfrm>
          <a:prstGeom prst="rect">
            <a:avLst/>
          </a:prstGeom>
        </p:spPr>
      </p:pic>
      <p:pic>
        <p:nvPicPr>
          <p:cNvPr id="18" name="Рисунок 17" descr="KC6813-04_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2764454">
            <a:off x="4696603" y="945307"/>
            <a:ext cx="1769765" cy="2844627"/>
          </a:xfrm>
          <a:prstGeom prst="rect">
            <a:avLst/>
          </a:prstGeom>
        </p:spPr>
      </p:pic>
      <p:pic>
        <p:nvPicPr>
          <p:cNvPr id="13" name="Рисунок 12" descr="Bino_Tamburin_s_5_zvonockami__86552__268685_52784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63688" y="4509120"/>
            <a:ext cx="1872208" cy="17281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full_83fb6713-4b5d-11e3-af45-5404a660e137.jpg"/>
          <p:cNvPicPr>
            <a:picLocks noChangeAspect="1"/>
          </p:cNvPicPr>
          <p:nvPr/>
        </p:nvPicPr>
        <p:blipFill>
          <a:blip r:embed="rId7" cstate="print"/>
          <a:srcRect l="24138" r="20690" b="230"/>
          <a:stretch>
            <a:fillRect/>
          </a:stretch>
        </p:blipFill>
        <p:spPr>
          <a:xfrm>
            <a:off x="3995936" y="3717032"/>
            <a:ext cx="1152128" cy="2160240"/>
          </a:xfrm>
          <a:prstGeom prst="rect">
            <a:avLst/>
          </a:prstGeom>
        </p:spPr>
      </p:pic>
      <p:pic>
        <p:nvPicPr>
          <p:cNvPr id="17" name="Рисунок 16" descr="i0B6X3OLF.jpg"/>
          <p:cNvPicPr>
            <a:picLocks noChangeAspect="1"/>
          </p:cNvPicPr>
          <p:nvPr/>
        </p:nvPicPr>
        <p:blipFill>
          <a:blip r:embed="rId8" cstate="print"/>
          <a:srcRect t="21429" r="50000" b="21429"/>
          <a:stretch>
            <a:fillRect/>
          </a:stretch>
        </p:blipFill>
        <p:spPr>
          <a:xfrm>
            <a:off x="6444208" y="5085184"/>
            <a:ext cx="1080120" cy="1152128"/>
          </a:xfrm>
          <a:prstGeom prst="rect">
            <a:avLst/>
          </a:prstGeom>
        </p:spPr>
      </p:pic>
      <p:pic>
        <p:nvPicPr>
          <p:cNvPr id="19" name="Содержимое 3" descr="1_image-1-500x500.jpg"/>
          <p:cNvPicPr>
            <a:picLocks noChangeAspect="1"/>
          </p:cNvPicPr>
          <p:nvPr/>
        </p:nvPicPr>
        <p:blipFill>
          <a:blip r:embed="rId9" cstate="print"/>
          <a:srcRect l="18180" r="19771" b="-865"/>
          <a:stretch>
            <a:fillRect/>
          </a:stretch>
        </p:blipFill>
        <p:spPr>
          <a:xfrm>
            <a:off x="5004048" y="3356992"/>
            <a:ext cx="1368152" cy="2592288"/>
          </a:xfrm>
          <a:prstGeom prst="rect">
            <a:avLst/>
          </a:prstGeom>
        </p:spPr>
      </p:pic>
      <p:pic>
        <p:nvPicPr>
          <p:cNvPr id="20" name="Рисунок 19" descr="pic_059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60232" y="836712"/>
            <a:ext cx="1080120" cy="1728192"/>
          </a:xfrm>
          <a:prstGeom prst="rect">
            <a:avLst/>
          </a:prstGeom>
        </p:spPr>
      </p:pic>
      <p:pic>
        <p:nvPicPr>
          <p:cNvPr id="21" name="Рисунок 20" descr="i9XXE307O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516216" y="2636912"/>
            <a:ext cx="1440160" cy="2520280"/>
          </a:xfrm>
          <a:prstGeom prst="rect">
            <a:avLst/>
          </a:prstGeom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198011271_2.jpg"/>
          <p:cNvPicPr>
            <a:picLocks noChangeAspect="1"/>
          </p:cNvPicPr>
          <p:nvPr/>
        </p:nvPicPr>
        <p:blipFill>
          <a:blip r:embed="rId2" cstate="print"/>
          <a:srcRect r="50217"/>
          <a:stretch>
            <a:fillRect/>
          </a:stretch>
        </p:blipFill>
        <p:spPr>
          <a:xfrm>
            <a:off x="0" y="0"/>
            <a:ext cx="899592" cy="6858000"/>
          </a:xfrm>
          <a:prstGeom prst="rect">
            <a:avLst/>
          </a:prstGeom>
        </p:spPr>
      </p:pic>
      <p:pic>
        <p:nvPicPr>
          <p:cNvPr id="5" name="Рисунок 4" descr="1198011271_2.jpg"/>
          <p:cNvPicPr>
            <a:picLocks noChangeAspect="1"/>
          </p:cNvPicPr>
          <p:nvPr/>
        </p:nvPicPr>
        <p:blipFill>
          <a:blip r:embed="rId2" cstate="print"/>
          <a:srcRect r="50217"/>
          <a:stretch>
            <a:fillRect/>
          </a:stretch>
        </p:blipFill>
        <p:spPr>
          <a:xfrm flipH="1">
            <a:off x="8028384" y="0"/>
            <a:ext cx="1115616" cy="6858000"/>
          </a:xfrm>
          <a:prstGeom prst="rect">
            <a:avLst/>
          </a:prstGeom>
          <a:ln>
            <a:noFill/>
          </a:ln>
        </p:spPr>
      </p:pic>
      <p:pic>
        <p:nvPicPr>
          <p:cNvPr id="6" name="Рисунок 5" descr="1198011271_2.jpg"/>
          <p:cNvPicPr>
            <a:picLocks noChangeAspect="1"/>
          </p:cNvPicPr>
          <p:nvPr/>
        </p:nvPicPr>
        <p:blipFill>
          <a:blip r:embed="rId2" cstate="print"/>
          <a:srcRect r="92222"/>
          <a:stretch>
            <a:fillRect/>
          </a:stretch>
        </p:blipFill>
        <p:spPr>
          <a:xfrm>
            <a:off x="0" y="0"/>
            <a:ext cx="714348" cy="6858000"/>
          </a:xfrm>
          <a:prstGeom prst="rect">
            <a:avLst/>
          </a:prstGeom>
        </p:spPr>
      </p:pic>
      <p:pic>
        <p:nvPicPr>
          <p:cNvPr id="7" name="Рисунок 6" descr="1198011271_2.jpg"/>
          <p:cNvPicPr>
            <a:picLocks noChangeAspect="1"/>
          </p:cNvPicPr>
          <p:nvPr/>
        </p:nvPicPr>
        <p:blipFill>
          <a:blip r:embed="rId2" cstate="print"/>
          <a:srcRect r="92222"/>
          <a:stretch>
            <a:fillRect/>
          </a:stretch>
        </p:blipFill>
        <p:spPr>
          <a:xfrm flipH="1">
            <a:off x="8429652" y="0"/>
            <a:ext cx="714348" cy="6858000"/>
          </a:xfrm>
          <a:prstGeom prst="rect">
            <a:avLst/>
          </a:prstGeom>
        </p:spPr>
      </p:pic>
      <p:pic>
        <p:nvPicPr>
          <p:cNvPr id="8" name="Рисунок 7" descr="1198011271_2.jpg"/>
          <p:cNvPicPr>
            <a:picLocks noChangeAspect="1"/>
          </p:cNvPicPr>
          <p:nvPr/>
        </p:nvPicPr>
        <p:blipFill>
          <a:blip r:embed="rId2" cstate="print"/>
          <a:srcRect t="91528" r="50217"/>
          <a:stretch>
            <a:fillRect/>
          </a:stretch>
        </p:blipFill>
        <p:spPr>
          <a:xfrm flipH="1">
            <a:off x="4429124" y="6276996"/>
            <a:ext cx="4714876" cy="581004"/>
          </a:xfrm>
          <a:prstGeom prst="rect">
            <a:avLst/>
          </a:prstGeom>
          <a:ln>
            <a:noFill/>
          </a:ln>
        </p:spPr>
      </p:pic>
      <p:pic>
        <p:nvPicPr>
          <p:cNvPr id="9" name="Рисунок 8" descr="1198011271_2.jpg"/>
          <p:cNvPicPr>
            <a:picLocks noChangeAspect="1"/>
          </p:cNvPicPr>
          <p:nvPr/>
        </p:nvPicPr>
        <p:blipFill>
          <a:blip r:embed="rId2" cstate="print"/>
          <a:srcRect t="91528" r="50217"/>
          <a:stretch>
            <a:fillRect/>
          </a:stretch>
        </p:blipFill>
        <p:spPr>
          <a:xfrm>
            <a:off x="0" y="6276996"/>
            <a:ext cx="4714876" cy="581004"/>
          </a:xfrm>
          <a:prstGeom prst="rect">
            <a:avLst/>
          </a:prstGeom>
          <a:ln>
            <a:noFill/>
          </a:ln>
        </p:spPr>
      </p:pic>
      <p:pic>
        <p:nvPicPr>
          <p:cNvPr id="11" name="Рисунок 10" descr="1198011271_2.jpg"/>
          <p:cNvPicPr>
            <a:picLocks noChangeAspect="1"/>
          </p:cNvPicPr>
          <p:nvPr/>
        </p:nvPicPr>
        <p:blipFill>
          <a:blip r:embed="rId2" cstate="print"/>
          <a:srcRect r="50217" b="91806"/>
          <a:stretch>
            <a:fillRect/>
          </a:stretch>
        </p:blipFill>
        <p:spPr>
          <a:xfrm flipH="1">
            <a:off x="4429124" y="0"/>
            <a:ext cx="4714876" cy="561956"/>
          </a:xfrm>
          <a:prstGeom prst="rect">
            <a:avLst/>
          </a:prstGeom>
          <a:ln>
            <a:noFill/>
          </a:ln>
        </p:spPr>
      </p:pic>
      <p:pic>
        <p:nvPicPr>
          <p:cNvPr id="12" name="Рисунок 11" descr="1198011271_2.jpg"/>
          <p:cNvPicPr>
            <a:picLocks noChangeAspect="1"/>
          </p:cNvPicPr>
          <p:nvPr/>
        </p:nvPicPr>
        <p:blipFill>
          <a:blip r:embed="rId2" cstate="print"/>
          <a:srcRect r="50217" b="91806"/>
          <a:stretch>
            <a:fillRect/>
          </a:stretch>
        </p:blipFill>
        <p:spPr>
          <a:xfrm>
            <a:off x="0" y="0"/>
            <a:ext cx="4714876" cy="561956"/>
          </a:xfrm>
          <a:prstGeom prst="rect">
            <a:avLst/>
          </a:prstGeom>
          <a:ln>
            <a:noFill/>
          </a:ln>
        </p:spPr>
      </p:pic>
      <p:pic>
        <p:nvPicPr>
          <p:cNvPr id="13" name="Рисунок 12" descr="ac32011fc3bcb40d66b30fcbd72d9512.jpg"/>
          <p:cNvPicPr>
            <a:picLocks noChangeAspect="1"/>
          </p:cNvPicPr>
          <p:nvPr/>
        </p:nvPicPr>
        <p:blipFill>
          <a:blip r:embed="rId3" cstate="print"/>
          <a:srcRect t="7046" r="388"/>
          <a:stretch>
            <a:fillRect/>
          </a:stretch>
        </p:blipFill>
        <p:spPr>
          <a:xfrm>
            <a:off x="971600" y="836712"/>
            <a:ext cx="1728192" cy="1584176"/>
          </a:xfrm>
          <a:prstGeom prst="rect">
            <a:avLst/>
          </a:prstGeom>
        </p:spPr>
      </p:pic>
      <p:pic>
        <p:nvPicPr>
          <p:cNvPr id="14" name="Рисунок 13" descr="ac32011fc3bcb40d66b30fcbd72d9512.jpg"/>
          <p:cNvPicPr>
            <a:picLocks noChangeAspect="1"/>
          </p:cNvPicPr>
          <p:nvPr/>
        </p:nvPicPr>
        <p:blipFill>
          <a:blip r:embed="rId3" cstate="print"/>
          <a:srcRect t="7046" r="388"/>
          <a:stretch>
            <a:fillRect/>
          </a:stretch>
        </p:blipFill>
        <p:spPr>
          <a:xfrm>
            <a:off x="2771800" y="764704"/>
            <a:ext cx="1656184" cy="1728192"/>
          </a:xfrm>
          <a:prstGeom prst="rect">
            <a:avLst/>
          </a:prstGeom>
        </p:spPr>
      </p:pic>
      <p:pic>
        <p:nvPicPr>
          <p:cNvPr id="17" name="Рисунок 16" descr="ac32011fc3bcb40d66b30fcbd72d9512.jpg"/>
          <p:cNvPicPr>
            <a:picLocks noChangeAspect="1"/>
          </p:cNvPicPr>
          <p:nvPr/>
        </p:nvPicPr>
        <p:blipFill>
          <a:blip r:embed="rId4" cstate="print"/>
          <a:srcRect t="7046" r="388"/>
          <a:stretch>
            <a:fillRect/>
          </a:stretch>
        </p:blipFill>
        <p:spPr>
          <a:xfrm>
            <a:off x="4355976" y="764704"/>
            <a:ext cx="1584176" cy="1656184"/>
          </a:xfrm>
          <a:prstGeom prst="rect">
            <a:avLst/>
          </a:prstGeom>
        </p:spPr>
      </p:pic>
      <p:pic>
        <p:nvPicPr>
          <p:cNvPr id="19" name="Рисунок 18" descr="ac32011fc3bcb40d66b30fcbd72d9512.jpg"/>
          <p:cNvPicPr>
            <a:picLocks noChangeAspect="1"/>
          </p:cNvPicPr>
          <p:nvPr/>
        </p:nvPicPr>
        <p:blipFill>
          <a:blip r:embed="rId4" cstate="print"/>
          <a:srcRect t="7046" r="388"/>
          <a:stretch>
            <a:fillRect/>
          </a:stretch>
        </p:blipFill>
        <p:spPr>
          <a:xfrm>
            <a:off x="6084168" y="836712"/>
            <a:ext cx="1584176" cy="1656184"/>
          </a:xfrm>
          <a:prstGeom prst="rect">
            <a:avLst/>
          </a:prstGeom>
        </p:spPr>
      </p:pic>
      <p:pic>
        <p:nvPicPr>
          <p:cNvPr id="20" name="Рисунок 19" descr="ring-a-ding-ding_224367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59632" y="2780928"/>
            <a:ext cx="999951" cy="1584176"/>
          </a:xfrm>
          <a:prstGeom prst="rect">
            <a:avLst/>
          </a:prstGeom>
        </p:spPr>
      </p:pic>
      <p:pic>
        <p:nvPicPr>
          <p:cNvPr id="21" name="Рисунок 20" descr="ring-a-ding-ding_224367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23728" y="3861048"/>
            <a:ext cx="999951" cy="1584176"/>
          </a:xfrm>
          <a:prstGeom prst="rect">
            <a:avLst/>
          </a:prstGeom>
        </p:spPr>
      </p:pic>
      <p:pic>
        <p:nvPicPr>
          <p:cNvPr id="22" name="Рисунок 21" descr="ring-a-ding-ding_224367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15816" y="2708920"/>
            <a:ext cx="999951" cy="1584176"/>
          </a:xfrm>
          <a:prstGeom prst="rect">
            <a:avLst/>
          </a:prstGeom>
        </p:spPr>
      </p:pic>
      <p:pic>
        <p:nvPicPr>
          <p:cNvPr id="23" name="Рисунок 22" descr="ring-a-ding-ding_224367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07904" y="4005064"/>
            <a:ext cx="999951" cy="1584176"/>
          </a:xfrm>
          <a:prstGeom prst="rect">
            <a:avLst/>
          </a:prstGeom>
        </p:spPr>
      </p:pic>
      <p:pic>
        <p:nvPicPr>
          <p:cNvPr id="24" name="Рисунок 23" descr="ring-a-ding-ding_224367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27984" y="2708920"/>
            <a:ext cx="999951" cy="1584176"/>
          </a:xfrm>
          <a:prstGeom prst="rect">
            <a:avLst/>
          </a:prstGeom>
        </p:spPr>
      </p:pic>
      <p:pic>
        <p:nvPicPr>
          <p:cNvPr id="25" name="Рисунок 24" descr="ring-a-ding-ding_224367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92080" y="4005064"/>
            <a:ext cx="864096" cy="1584176"/>
          </a:xfrm>
          <a:prstGeom prst="rect">
            <a:avLst/>
          </a:prstGeom>
        </p:spPr>
      </p:pic>
      <p:pic>
        <p:nvPicPr>
          <p:cNvPr id="26" name="Рисунок 25" descr="ring-a-ding-ding_224367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2160" y="2636912"/>
            <a:ext cx="999951" cy="1584176"/>
          </a:xfrm>
          <a:prstGeom prst="rect">
            <a:avLst/>
          </a:prstGeom>
        </p:spPr>
      </p:pic>
      <p:pic>
        <p:nvPicPr>
          <p:cNvPr id="28" name="Рисунок 27" descr="ring-a-ding-ding_224367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04248" y="4077072"/>
            <a:ext cx="999951" cy="1584176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6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7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6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27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7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8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9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7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48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7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58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8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69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0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78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9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0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8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89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0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000"/>
                            </p:stCondLst>
                            <p:childTnLst>
                              <p:par>
                                <p:cTn id="9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9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00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1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9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10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1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9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20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1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198011271_2.jpg"/>
          <p:cNvPicPr>
            <a:picLocks noChangeAspect="1"/>
          </p:cNvPicPr>
          <p:nvPr/>
        </p:nvPicPr>
        <p:blipFill>
          <a:blip r:embed="rId2" cstate="print"/>
          <a:srcRect r="50217"/>
          <a:stretch>
            <a:fillRect/>
          </a:stretch>
        </p:blipFill>
        <p:spPr>
          <a:xfrm>
            <a:off x="0" y="0"/>
            <a:ext cx="899592" cy="6858000"/>
          </a:xfrm>
          <a:prstGeom prst="rect">
            <a:avLst/>
          </a:prstGeom>
        </p:spPr>
      </p:pic>
      <p:pic>
        <p:nvPicPr>
          <p:cNvPr id="5" name="Рисунок 4" descr="1198011271_2.jpg"/>
          <p:cNvPicPr>
            <a:picLocks noChangeAspect="1"/>
          </p:cNvPicPr>
          <p:nvPr/>
        </p:nvPicPr>
        <p:blipFill>
          <a:blip r:embed="rId2" cstate="print"/>
          <a:srcRect r="50217"/>
          <a:stretch>
            <a:fillRect/>
          </a:stretch>
        </p:blipFill>
        <p:spPr>
          <a:xfrm flipH="1">
            <a:off x="8028384" y="0"/>
            <a:ext cx="1115616" cy="6858000"/>
          </a:xfrm>
          <a:prstGeom prst="rect">
            <a:avLst/>
          </a:prstGeom>
          <a:ln>
            <a:noFill/>
          </a:ln>
        </p:spPr>
      </p:pic>
      <p:pic>
        <p:nvPicPr>
          <p:cNvPr id="6" name="Рисунок 5" descr="1198011271_2.jpg"/>
          <p:cNvPicPr>
            <a:picLocks noChangeAspect="1"/>
          </p:cNvPicPr>
          <p:nvPr/>
        </p:nvPicPr>
        <p:blipFill>
          <a:blip r:embed="rId2" cstate="print"/>
          <a:srcRect r="92222"/>
          <a:stretch>
            <a:fillRect/>
          </a:stretch>
        </p:blipFill>
        <p:spPr>
          <a:xfrm>
            <a:off x="0" y="0"/>
            <a:ext cx="714348" cy="6858000"/>
          </a:xfrm>
          <a:prstGeom prst="rect">
            <a:avLst/>
          </a:prstGeom>
        </p:spPr>
      </p:pic>
      <p:pic>
        <p:nvPicPr>
          <p:cNvPr id="7" name="Рисунок 6" descr="1198011271_2.jpg"/>
          <p:cNvPicPr>
            <a:picLocks noChangeAspect="1"/>
          </p:cNvPicPr>
          <p:nvPr/>
        </p:nvPicPr>
        <p:blipFill>
          <a:blip r:embed="rId2" cstate="print"/>
          <a:srcRect r="92222"/>
          <a:stretch>
            <a:fillRect/>
          </a:stretch>
        </p:blipFill>
        <p:spPr>
          <a:xfrm flipH="1">
            <a:off x="8429652" y="0"/>
            <a:ext cx="714348" cy="6858000"/>
          </a:xfrm>
          <a:prstGeom prst="rect">
            <a:avLst/>
          </a:prstGeom>
        </p:spPr>
      </p:pic>
      <p:pic>
        <p:nvPicPr>
          <p:cNvPr id="8" name="Рисунок 7" descr="1198011271_2.jpg"/>
          <p:cNvPicPr>
            <a:picLocks noChangeAspect="1"/>
          </p:cNvPicPr>
          <p:nvPr/>
        </p:nvPicPr>
        <p:blipFill>
          <a:blip r:embed="rId2" cstate="print"/>
          <a:srcRect t="91528" r="50217"/>
          <a:stretch>
            <a:fillRect/>
          </a:stretch>
        </p:blipFill>
        <p:spPr>
          <a:xfrm flipH="1">
            <a:off x="4429124" y="6276996"/>
            <a:ext cx="4714876" cy="581004"/>
          </a:xfrm>
          <a:prstGeom prst="rect">
            <a:avLst/>
          </a:prstGeom>
          <a:ln>
            <a:noFill/>
          </a:ln>
        </p:spPr>
      </p:pic>
      <p:pic>
        <p:nvPicPr>
          <p:cNvPr id="9" name="Рисунок 8" descr="1198011271_2.jpg"/>
          <p:cNvPicPr>
            <a:picLocks noChangeAspect="1"/>
          </p:cNvPicPr>
          <p:nvPr/>
        </p:nvPicPr>
        <p:blipFill>
          <a:blip r:embed="rId2" cstate="print"/>
          <a:srcRect t="91528" r="50217"/>
          <a:stretch>
            <a:fillRect/>
          </a:stretch>
        </p:blipFill>
        <p:spPr>
          <a:xfrm>
            <a:off x="0" y="6276996"/>
            <a:ext cx="4714876" cy="581004"/>
          </a:xfrm>
          <a:prstGeom prst="rect">
            <a:avLst/>
          </a:prstGeom>
          <a:ln>
            <a:noFill/>
          </a:ln>
        </p:spPr>
      </p:pic>
      <p:pic>
        <p:nvPicPr>
          <p:cNvPr id="11" name="Рисунок 10" descr="1198011271_2.jpg"/>
          <p:cNvPicPr>
            <a:picLocks noChangeAspect="1"/>
          </p:cNvPicPr>
          <p:nvPr/>
        </p:nvPicPr>
        <p:blipFill>
          <a:blip r:embed="rId2" cstate="print"/>
          <a:srcRect r="50217" b="91806"/>
          <a:stretch>
            <a:fillRect/>
          </a:stretch>
        </p:blipFill>
        <p:spPr>
          <a:xfrm flipH="1">
            <a:off x="4429124" y="0"/>
            <a:ext cx="4714876" cy="561956"/>
          </a:xfrm>
          <a:prstGeom prst="rect">
            <a:avLst/>
          </a:prstGeom>
          <a:ln>
            <a:noFill/>
          </a:ln>
        </p:spPr>
      </p:pic>
      <p:pic>
        <p:nvPicPr>
          <p:cNvPr id="12" name="Рисунок 11" descr="1198011271_2.jpg"/>
          <p:cNvPicPr>
            <a:picLocks noChangeAspect="1"/>
          </p:cNvPicPr>
          <p:nvPr/>
        </p:nvPicPr>
        <p:blipFill>
          <a:blip r:embed="rId2" cstate="print"/>
          <a:srcRect r="50217" b="91806"/>
          <a:stretch>
            <a:fillRect/>
          </a:stretch>
        </p:blipFill>
        <p:spPr>
          <a:xfrm>
            <a:off x="0" y="0"/>
            <a:ext cx="4714876" cy="561956"/>
          </a:xfrm>
          <a:prstGeom prst="rect">
            <a:avLst/>
          </a:prstGeom>
          <a:ln>
            <a:noFill/>
          </a:ln>
        </p:spPr>
      </p:pic>
      <p:pic>
        <p:nvPicPr>
          <p:cNvPr id="10" name="Рисунок 9" descr="1969465167e49d1bb7cd736d22154eb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980728"/>
            <a:ext cx="1656184" cy="19442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Bino_Tamburin_s_5_zvonockami__86552__268685_52784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1960" y="980728"/>
            <a:ext cx="1872208" cy="17281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full_83fb6713-4b5d-11e3-af45-5404a660e137.jpg"/>
          <p:cNvPicPr>
            <a:picLocks noChangeAspect="1"/>
          </p:cNvPicPr>
          <p:nvPr/>
        </p:nvPicPr>
        <p:blipFill>
          <a:blip r:embed="rId5" cstate="print"/>
          <a:srcRect l="24138" r="20690" b="230"/>
          <a:stretch>
            <a:fillRect/>
          </a:stretch>
        </p:blipFill>
        <p:spPr>
          <a:xfrm>
            <a:off x="2771800" y="1412776"/>
            <a:ext cx="864096" cy="2160240"/>
          </a:xfrm>
          <a:prstGeom prst="rect">
            <a:avLst/>
          </a:prstGeom>
        </p:spPr>
      </p:pic>
      <p:pic>
        <p:nvPicPr>
          <p:cNvPr id="16" name="Рисунок 15" descr="i0B6X3OLF.jpg"/>
          <p:cNvPicPr>
            <a:picLocks noChangeAspect="1"/>
          </p:cNvPicPr>
          <p:nvPr/>
        </p:nvPicPr>
        <p:blipFill>
          <a:blip r:embed="rId6" cstate="print"/>
          <a:srcRect t="21429" r="50000" b="21429"/>
          <a:stretch>
            <a:fillRect/>
          </a:stretch>
        </p:blipFill>
        <p:spPr>
          <a:xfrm>
            <a:off x="6516216" y="1628800"/>
            <a:ext cx="1080120" cy="1152128"/>
          </a:xfrm>
          <a:prstGeom prst="rect">
            <a:avLst/>
          </a:prstGeom>
        </p:spPr>
      </p:pic>
      <p:pic>
        <p:nvPicPr>
          <p:cNvPr id="17" name="Рисунок 16" descr="барабан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31640" y="3501008"/>
            <a:ext cx="3672408" cy="2592288"/>
          </a:xfrm>
          <a:prstGeom prst="rect">
            <a:avLst/>
          </a:prstGeom>
        </p:spPr>
      </p:pic>
      <p:pic>
        <p:nvPicPr>
          <p:cNvPr id="19" name="Рисунок 18" descr="KC6813-04_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0800000">
            <a:off x="5652120" y="3789040"/>
            <a:ext cx="1709717" cy="2488147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6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7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6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2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6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7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198011271_2.jpg"/>
          <p:cNvPicPr>
            <a:picLocks noChangeAspect="1"/>
          </p:cNvPicPr>
          <p:nvPr/>
        </p:nvPicPr>
        <p:blipFill>
          <a:blip r:embed="rId2" cstate="print"/>
          <a:srcRect r="50217"/>
          <a:stretch>
            <a:fillRect/>
          </a:stretch>
        </p:blipFill>
        <p:spPr>
          <a:xfrm>
            <a:off x="539552" y="0"/>
            <a:ext cx="360040" cy="6858000"/>
          </a:xfrm>
          <a:prstGeom prst="rect">
            <a:avLst/>
          </a:prstGeom>
        </p:spPr>
      </p:pic>
      <p:pic>
        <p:nvPicPr>
          <p:cNvPr id="5" name="Рисунок 4" descr="1198011271_2.jpg"/>
          <p:cNvPicPr>
            <a:picLocks noChangeAspect="1"/>
          </p:cNvPicPr>
          <p:nvPr/>
        </p:nvPicPr>
        <p:blipFill>
          <a:blip r:embed="rId2" cstate="print"/>
          <a:srcRect r="50217"/>
          <a:stretch>
            <a:fillRect/>
          </a:stretch>
        </p:blipFill>
        <p:spPr>
          <a:xfrm flipH="1">
            <a:off x="8028384" y="0"/>
            <a:ext cx="1115616" cy="6858000"/>
          </a:xfrm>
          <a:prstGeom prst="rect">
            <a:avLst/>
          </a:prstGeom>
          <a:ln>
            <a:noFill/>
          </a:ln>
        </p:spPr>
      </p:pic>
      <p:pic>
        <p:nvPicPr>
          <p:cNvPr id="6" name="Рисунок 5" descr="1198011271_2.jpg"/>
          <p:cNvPicPr>
            <a:picLocks noChangeAspect="1"/>
          </p:cNvPicPr>
          <p:nvPr/>
        </p:nvPicPr>
        <p:blipFill>
          <a:blip r:embed="rId2" cstate="print"/>
          <a:srcRect r="92222"/>
          <a:stretch>
            <a:fillRect/>
          </a:stretch>
        </p:blipFill>
        <p:spPr>
          <a:xfrm>
            <a:off x="0" y="0"/>
            <a:ext cx="714348" cy="6858000"/>
          </a:xfrm>
          <a:prstGeom prst="rect">
            <a:avLst/>
          </a:prstGeom>
        </p:spPr>
      </p:pic>
      <p:pic>
        <p:nvPicPr>
          <p:cNvPr id="7" name="Рисунок 6" descr="1198011271_2.jpg"/>
          <p:cNvPicPr>
            <a:picLocks noChangeAspect="1"/>
          </p:cNvPicPr>
          <p:nvPr/>
        </p:nvPicPr>
        <p:blipFill>
          <a:blip r:embed="rId2" cstate="print"/>
          <a:srcRect r="92222"/>
          <a:stretch>
            <a:fillRect/>
          </a:stretch>
        </p:blipFill>
        <p:spPr>
          <a:xfrm flipH="1">
            <a:off x="8429652" y="0"/>
            <a:ext cx="714348" cy="6858000"/>
          </a:xfrm>
          <a:prstGeom prst="rect">
            <a:avLst/>
          </a:prstGeom>
        </p:spPr>
      </p:pic>
      <p:pic>
        <p:nvPicPr>
          <p:cNvPr id="8" name="Рисунок 7" descr="1198011271_2.jpg"/>
          <p:cNvPicPr>
            <a:picLocks noChangeAspect="1"/>
          </p:cNvPicPr>
          <p:nvPr/>
        </p:nvPicPr>
        <p:blipFill>
          <a:blip r:embed="rId2" cstate="print"/>
          <a:srcRect t="91528" r="50217"/>
          <a:stretch>
            <a:fillRect/>
          </a:stretch>
        </p:blipFill>
        <p:spPr>
          <a:xfrm flipH="1">
            <a:off x="4429124" y="6276996"/>
            <a:ext cx="4714876" cy="581004"/>
          </a:xfrm>
          <a:prstGeom prst="rect">
            <a:avLst/>
          </a:prstGeom>
          <a:ln>
            <a:noFill/>
          </a:ln>
        </p:spPr>
      </p:pic>
      <p:pic>
        <p:nvPicPr>
          <p:cNvPr id="9" name="Рисунок 8" descr="1198011271_2.jpg"/>
          <p:cNvPicPr>
            <a:picLocks noChangeAspect="1"/>
          </p:cNvPicPr>
          <p:nvPr/>
        </p:nvPicPr>
        <p:blipFill>
          <a:blip r:embed="rId2" cstate="print"/>
          <a:srcRect t="91528" r="50217"/>
          <a:stretch>
            <a:fillRect/>
          </a:stretch>
        </p:blipFill>
        <p:spPr>
          <a:xfrm>
            <a:off x="0" y="6276996"/>
            <a:ext cx="4714876" cy="581004"/>
          </a:xfrm>
          <a:prstGeom prst="rect">
            <a:avLst/>
          </a:prstGeom>
          <a:ln>
            <a:noFill/>
          </a:ln>
        </p:spPr>
      </p:pic>
      <p:pic>
        <p:nvPicPr>
          <p:cNvPr id="11" name="Рисунок 10" descr="1198011271_2.jpg"/>
          <p:cNvPicPr>
            <a:picLocks noChangeAspect="1"/>
          </p:cNvPicPr>
          <p:nvPr/>
        </p:nvPicPr>
        <p:blipFill>
          <a:blip r:embed="rId2" cstate="print"/>
          <a:srcRect r="50217" b="91806"/>
          <a:stretch>
            <a:fillRect/>
          </a:stretch>
        </p:blipFill>
        <p:spPr>
          <a:xfrm flipH="1">
            <a:off x="4429124" y="0"/>
            <a:ext cx="4714876" cy="561956"/>
          </a:xfrm>
          <a:prstGeom prst="rect">
            <a:avLst/>
          </a:prstGeom>
          <a:ln>
            <a:noFill/>
          </a:ln>
        </p:spPr>
      </p:pic>
      <p:pic>
        <p:nvPicPr>
          <p:cNvPr id="12" name="Рисунок 11" descr="1198011271_2.jpg"/>
          <p:cNvPicPr>
            <a:picLocks noChangeAspect="1"/>
          </p:cNvPicPr>
          <p:nvPr/>
        </p:nvPicPr>
        <p:blipFill>
          <a:blip r:embed="rId2" cstate="print"/>
          <a:srcRect r="50217" b="91806"/>
          <a:stretch>
            <a:fillRect/>
          </a:stretch>
        </p:blipFill>
        <p:spPr>
          <a:xfrm>
            <a:off x="0" y="0"/>
            <a:ext cx="4499992" cy="548680"/>
          </a:xfrm>
          <a:prstGeom prst="rect">
            <a:avLst/>
          </a:prstGeom>
          <a:ln>
            <a:noFill/>
          </a:ln>
        </p:spPr>
      </p:pic>
      <p:pic>
        <p:nvPicPr>
          <p:cNvPr id="29" name="Рисунок 28" descr="pic_0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980728"/>
            <a:ext cx="1512168" cy="2592288"/>
          </a:xfrm>
          <a:prstGeom prst="rect">
            <a:avLst/>
          </a:prstGeom>
        </p:spPr>
      </p:pic>
      <p:pic>
        <p:nvPicPr>
          <p:cNvPr id="30" name="Рисунок 29" descr="барабан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1840" y="548680"/>
            <a:ext cx="3672408" cy="2592288"/>
          </a:xfrm>
          <a:prstGeom prst="rect">
            <a:avLst/>
          </a:prstGeom>
        </p:spPr>
      </p:pic>
      <p:pic>
        <p:nvPicPr>
          <p:cNvPr id="31" name="Рисунок 30" descr="KC6813-04_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2541938">
            <a:off x="5720240" y="3285871"/>
            <a:ext cx="1798387" cy="2509561"/>
          </a:xfrm>
          <a:prstGeom prst="rect">
            <a:avLst/>
          </a:prstGeom>
        </p:spPr>
      </p:pic>
      <p:pic>
        <p:nvPicPr>
          <p:cNvPr id="32" name="Рисунок 31" descr="ring-a-ding-ding_224367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79912" y="2780928"/>
            <a:ext cx="999951" cy="1584176"/>
          </a:xfrm>
          <a:prstGeom prst="rect">
            <a:avLst/>
          </a:prstGeom>
        </p:spPr>
      </p:pic>
      <p:pic>
        <p:nvPicPr>
          <p:cNvPr id="33" name="Рисунок 32" descr="49920_articoli_foto_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71600" y="3717032"/>
            <a:ext cx="2160240" cy="1872208"/>
          </a:xfrm>
          <a:prstGeom prst="rect">
            <a:avLst/>
          </a:prstGeom>
        </p:spPr>
      </p:pic>
      <p:pic>
        <p:nvPicPr>
          <p:cNvPr id="34" name="Рисунок 33" descr="ac32011fc3bcb40d66b30fcbd72d9512.jpg"/>
          <p:cNvPicPr>
            <a:picLocks noChangeAspect="1"/>
          </p:cNvPicPr>
          <p:nvPr/>
        </p:nvPicPr>
        <p:blipFill>
          <a:blip r:embed="rId8" cstate="print"/>
          <a:srcRect t="7046" r="388"/>
          <a:stretch>
            <a:fillRect/>
          </a:stretch>
        </p:blipFill>
        <p:spPr>
          <a:xfrm>
            <a:off x="2123728" y="548680"/>
            <a:ext cx="1728192" cy="1584176"/>
          </a:xfrm>
          <a:prstGeom prst="rect">
            <a:avLst/>
          </a:prstGeom>
        </p:spPr>
      </p:pic>
      <p:pic>
        <p:nvPicPr>
          <p:cNvPr id="35" name="Рисунок 34" descr="38746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5400000">
            <a:off x="3899335" y="4029658"/>
            <a:ext cx="2497460" cy="1152129"/>
          </a:xfrm>
          <a:prstGeom prst="rect">
            <a:avLst/>
          </a:prstGeom>
        </p:spPr>
      </p:pic>
      <p:pic>
        <p:nvPicPr>
          <p:cNvPr id="36" name="Рисунок 35" descr="1969465167e49d1bb7cd736d22154eb4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483768" y="2060848"/>
            <a:ext cx="1296144" cy="14401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Рисунок 36" descr="Bino_Tamburin_s_5_zvonockami__86552__268685_527848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156176" y="836712"/>
            <a:ext cx="1872208" cy="17281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Рисунок 37" descr="full_83fb6713-4b5d-11e3-af45-5404a660e137.jpg"/>
          <p:cNvPicPr>
            <a:picLocks noChangeAspect="1"/>
          </p:cNvPicPr>
          <p:nvPr/>
        </p:nvPicPr>
        <p:blipFill>
          <a:blip r:embed="rId12" cstate="print"/>
          <a:srcRect l="24138" r="20690" b="230"/>
          <a:stretch>
            <a:fillRect/>
          </a:stretch>
        </p:blipFill>
        <p:spPr>
          <a:xfrm>
            <a:off x="3131840" y="4005064"/>
            <a:ext cx="864096" cy="2160240"/>
          </a:xfrm>
          <a:prstGeom prst="rect">
            <a:avLst/>
          </a:prstGeom>
        </p:spPr>
      </p:pic>
      <p:pic>
        <p:nvPicPr>
          <p:cNvPr id="39" name="Рисунок 38" descr="i0B6X3OLF.jpg"/>
          <p:cNvPicPr>
            <a:picLocks noChangeAspect="1"/>
          </p:cNvPicPr>
          <p:nvPr/>
        </p:nvPicPr>
        <p:blipFill>
          <a:blip r:embed="rId13" cstate="print"/>
          <a:srcRect t="21429" r="50000" b="21429"/>
          <a:stretch>
            <a:fillRect/>
          </a:stretch>
        </p:blipFill>
        <p:spPr>
          <a:xfrm>
            <a:off x="6804248" y="4941168"/>
            <a:ext cx="1080120" cy="1152128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198011271_2.jpg"/>
          <p:cNvPicPr>
            <a:picLocks noChangeAspect="1"/>
          </p:cNvPicPr>
          <p:nvPr/>
        </p:nvPicPr>
        <p:blipFill>
          <a:blip r:embed="rId2" cstate="print"/>
          <a:srcRect r="50217"/>
          <a:stretch>
            <a:fillRect/>
          </a:stretch>
        </p:blipFill>
        <p:spPr>
          <a:xfrm>
            <a:off x="539552" y="0"/>
            <a:ext cx="3888432" cy="6858000"/>
          </a:xfrm>
          <a:prstGeom prst="rect">
            <a:avLst/>
          </a:prstGeom>
        </p:spPr>
      </p:pic>
      <p:pic>
        <p:nvPicPr>
          <p:cNvPr id="5" name="Рисунок 4" descr="1198011271_2.jpg"/>
          <p:cNvPicPr>
            <a:picLocks noChangeAspect="1"/>
          </p:cNvPicPr>
          <p:nvPr/>
        </p:nvPicPr>
        <p:blipFill>
          <a:blip r:embed="rId2" cstate="print"/>
          <a:srcRect r="50217"/>
          <a:stretch>
            <a:fillRect/>
          </a:stretch>
        </p:blipFill>
        <p:spPr>
          <a:xfrm flipH="1">
            <a:off x="4427984" y="0"/>
            <a:ext cx="4716016" cy="6858000"/>
          </a:xfrm>
          <a:prstGeom prst="rect">
            <a:avLst/>
          </a:prstGeom>
          <a:ln>
            <a:noFill/>
          </a:ln>
        </p:spPr>
      </p:pic>
      <p:pic>
        <p:nvPicPr>
          <p:cNvPr id="6" name="Рисунок 5" descr="1198011271_2.jpg"/>
          <p:cNvPicPr>
            <a:picLocks noChangeAspect="1"/>
          </p:cNvPicPr>
          <p:nvPr/>
        </p:nvPicPr>
        <p:blipFill>
          <a:blip r:embed="rId2" cstate="print"/>
          <a:srcRect r="92222"/>
          <a:stretch>
            <a:fillRect/>
          </a:stretch>
        </p:blipFill>
        <p:spPr>
          <a:xfrm>
            <a:off x="0" y="0"/>
            <a:ext cx="714348" cy="6858000"/>
          </a:xfrm>
          <a:prstGeom prst="rect">
            <a:avLst/>
          </a:prstGeom>
        </p:spPr>
      </p:pic>
      <p:pic>
        <p:nvPicPr>
          <p:cNvPr id="7" name="Рисунок 6" descr="1198011271_2.jpg"/>
          <p:cNvPicPr>
            <a:picLocks noChangeAspect="1"/>
          </p:cNvPicPr>
          <p:nvPr/>
        </p:nvPicPr>
        <p:blipFill>
          <a:blip r:embed="rId2" cstate="print"/>
          <a:srcRect r="92222"/>
          <a:stretch>
            <a:fillRect/>
          </a:stretch>
        </p:blipFill>
        <p:spPr>
          <a:xfrm flipH="1">
            <a:off x="8429652" y="0"/>
            <a:ext cx="714348" cy="6858000"/>
          </a:xfrm>
          <a:prstGeom prst="rect">
            <a:avLst/>
          </a:prstGeom>
        </p:spPr>
      </p:pic>
      <p:pic>
        <p:nvPicPr>
          <p:cNvPr id="8" name="Рисунок 7" descr="1198011271_2.jpg"/>
          <p:cNvPicPr>
            <a:picLocks noChangeAspect="1"/>
          </p:cNvPicPr>
          <p:nvPr/>
        </p:nvPicPr>
        <p:blipFill>
          <a:blip r:embed="rId2" cstate="print"/>
          <a:srcRect t="91528" r="50217"/>
          <a:stretch>
            <a:fillRect/>
          </a:stretch>
        </p:blipFill>
        <p:spPr>
          <a:xfrm flipH="1">
            <a:off x="4429124" y="6276996"/>
            <a:ext cx="4714876" cy="581004"/>
          </a:xfrm>
          <a:prstGeom prst="rect">
            <a:avLst/>
          </a:prstGeom>
          <a:ln>
            <a:noFill/>
          </a:ln>
        </p:spPr>
      </p:pic>
      <p:pic>
        <p:nvPicPr>
          <p:cNvPr id="9" name="Рисунок 8" descr="1198011271_2.jpg"/>
          <p:cNvPicPr>
            <a:picLocks noChangeAspect="1"/>
          </p:cNvPicPr>
          <p:nvPr/>
        </p:nvPicPr>
        <p:blipFill>
          <a:blip r:embed="rId2" cstate="print"/>
          <a:srcRect t="91528" r="50217"/>
          <a:stretch>
            <a:fillRect/>
          </a:stretch>
        </p:blipFill>
        <p:spPr>
          <a:xfrm>
            <a:off x="0" y="6276996"/>
            <a:ext cx="4714876" cy="581004"/>
          </a:xfrm>
          <a:prstGeom prst="rect">
            <a:avLst/>
          </a:prstGeom>
          <a:ln>
            <a:noFill/>
          </a:ln>
        </p:spPr>
      </p:pic>
      <p:pic>
        <p:nvPicPr>
          <p:cNvPr id="11" name="Рисунок 10" descr="1198011271_2.jpg"/>
          <p:cNvPicPr>
            <a:picLocks noChangeAspect="1"/>
          </p:cNvPicPr>
          <p:nvPr/>
        </p:nvPicPr>
        <p:blipFill>
          <a:blip r:embed="rId2" cstate="print"/>
          <a:srcRect r="50217" b="91806"/>
          <a:stretch>
            <a:fillRect/>
          </a:stretch>
        </p:blipFill>
        <p:spPr>
          <a:xfrm flipH="1">
            <a:off x="4429124" y="0"/>
            <a:ext cx="4714876" cy="561956"/>
          </a:xfrm>
          <a:prstGeom prst="rect">
            <a:avLst/>
          </a:prstGeom>
          <a:ln>
            <a:noFill/>
          </a:ln>
        </p:spPr>
      </p:pic>
      <p:pic>
        <p:nvPicPr>
          <p:cNvPr id="12" name="Рисунок 11" descr="1198011271_2.jpg"/>
          <p:cNvPicPr>
            <a:picLocks noChangeAspect="1"/>
          </p:cNvPicPr>
          <p:nvPr/>
        </p:nvPicPr>
        <p:blipFill>
          <a:blip r:embed="rId2" cstate="print"/>
          <a:srcRect r="50217" b="91806"/>
          <a:stretch>
            <a:fillRect/>
          </a:stretch>
        </p:blipFill>
        <p:spPr>
          <a:xfrm>
            <a:off x="0" y="0"/>
            <a:ext cx="4499992" cy="548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546138a2f765b2a9dcd41fe88ab06e8dd525497"/>
</p:tagLst>
</file>

<file path=ppt/theme/theme1.xml><?xml version="1.0" encoding="utf-8"?>
<a:theme xmlns:a="http://schemas.openxmlformats.org/drawingml/2006/main" name="shablon_theatr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shablon_theatre</Template>
  <TotalTime>271</TotalTime>
  <Words>17</Words>
  <Application>Microsoft Office PowerPoint</Application>
  <PresentationFormat>Экран (4:3)</PresentationFormat>
  <Paragraphs>6</Paragraphs>
  <Slides>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shablon_theatre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30</cp:revision>
  <dcterms:created xsi:type="dcterms:W3CDTF">2015-05-16T18:26:30Z</dcterms:created>
  <dcterms:modified xsi:type="dcterms:W3CDTF">2015-05-30T08:56:19Z</dcterms:modified>
</cp:coreProperties>
</file>