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9730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606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713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9195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922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367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879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8799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326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157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42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660A-CFC0-4FCA-85CB-370C0DC1FF73}" type="datetimeFigureOut">
              <a:rPr lang="ru-RU" smtClean="0"/>
              <a:pPr/>
              <a:t>29.11.2014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CAC5-5DE4-45A9-8061-87CC93061D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357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363272" cy="59766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i="1" dirty="0">
                <a:solidFill>
                  <a:srgbClr val="0070C0"/>
                </a:solidFill>
              </a:rPr>
              <a:t>Консультация для родителей: </a:t>
            </a:r>
            <a:r>
              <a:rPr lang="ru-RU" sz="6000" b="1" i="1" dirty="0" smtClean="0">
                <a:solidFill>
                  <a:srgbClr val="C00000"/>
                </a:solidFill>
              </a:rPr>
              <a:t>«Грипп. Симптомы. Профилактика гриппа»</a:t>
            </a:r>
          </a:p>
          <a:p>
            <a:pPr marL="0" indent="0" algn="ctr">
              <a:buNone/>
            </a:pPr>
            <a:r>
              <a:rPr lang="ru-RU" sz="1600" b="1" i="1" dirty="0" smtClean="0">
                <a:solidFill>
                  <a:srgbClr val="0070C0"/>
                </a:solidFill>
              </a:rPr>
              <a:t>Подготовила Прокопенко Э.Г., </a:t>
            </a: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0070C0"/>
                </a:solidFill>
              </a:rPr>
              <a:t>воспитатель первой младшей группы МБДОУ №6</a:t>
            </a:r>
            <a:endParaRPr lang="ru-RU" sz="1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07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55679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Грипп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–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опасная вирусная инфекция, которая может иметь тяжелые последствия. В частности, высокий риск тяжелого течения гриппа и его осложнений имеют дети. Поэтому, родителям следует знать </a:t>
            </a:r>
            <a:r>
              <a:rPr lang="ru-RU" sz="2000" b="1" i="1" dirty="0" smtClean="0">
                <a:solidFill>
                  <a:srgbClr val="C00000"/>
                </a:solidFill>
              </a:rPr>
              <a:t>симптомы гриппа у ребенка.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1700808"/>
            <a:ext cx="4608512" cy="48531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800" b="1" i="1" dirty="0" smtClean="0">
                <a:solidFill>
                  <a:srgbClr val="C00000"/>
                </a:solidFill>
              </a:rPr>
              <a:t>Как проявляется грипп?</a:t>
            </a:r>
            <a:endParaRPr lang="ru-RU" sz="3800" i="1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повышение температуры тела до 38С и выше (не всегда грипп сопровождается лихорадкой),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кашель и/или боли в горле,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насморк или заложенность носа,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головные боли и/или ломота в теле, озноб, утомляемость,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Тошнота, рвота и/или диарея (чаще всего встречается у маленьких детей).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 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Как будет протекать болезнь у ребенка, предугадать никогда нельзя. Поэтому лучше принять меры профилактики гриппа у детей, чтобы постараться и вовсе обезопасить его от заражения.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Profilaktika-ORZ-i-gripp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844824"/>
            <a:ext cx="3528392" cy="424847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1988662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23528" y="908720"/>
            <a:ext cx="8640960" cy="536145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lvl="0"/>
            <a:r>
              <a:rPr lang="ru-RU" sz="5600" dirty="0" smtClean="0">
                <a:solidFill>
                  <a:srgbClr val="002060"/>
                </a:solidFill>
              </a:rPr>
              <a:t>Основной неспецифической мерой по профилактике гриппа у детей является  соблюдение  элементарных  правил  личной гигиены; мытье рук после прогулки, перед едой. Напоминание  ребенку, не прикасаться  руками к лицу в общественных местах, транспорте; на поручнях, столах и других предметах может оставаться слюна больного человека. </a:t>
            </a:r>
            <a:br>
              <a:rPr lang="ru-RU" sz="5600" dirty="0" smtClean="0">
                <a:solidFill>
                  <a:srgbClr val="002060"/>
                </a:solidFill>
              </a:rPr>
            </a:br>
            <a:endParaRPr lang="ru-RU" sz="5600" dirty="0" smtClean="0">
              <a:solidFill>
                <a:srgbClr val="002060"/>
              </a:solidFill>
            </a:endParaRPr>
          </a:p>
          <a:p>
            <a:pPr lvl="0"/>
            <a:r>
              <a:rPr lang="ru-RU" sz="5600" dirty="0" smtClean="0">
                <a:solidFill>
                  <a:srgbClr val="002060"/>
                </a:solidFill>
              </a:rPr>
              <a:t>Часто родители боятся «застудить» ребенка, поэтому весь отопительный сезон форточки и окна в доме закрыты и заклеены и помещения не проветриваются. Сухой и теплый воздух прекрасно способствует распространению вируса. Лучше одевать ребенка теплее, но проветривать комнату, в которой он находится, хотя бы  два раз в день.</a:t>
            </a:r>
          </a:p>
          <a:p>
            <a:pPr>
              <a:buNone/>
            </a:pPr>
            <a:r>
              <a:rPr lang="ru-RU" sz="5600" dirty="0" smtClean="0">
                <a:solidFill>
                  <a:srgbClr val="002060"/>
                </a:solidFill>
              </a:rPr>
              <a:t/>
            </a:r>
            <a:br>
              <a:rPr lang="ru-RU" sz="5600" dirty="0" smtClean="0">
                <a:solidFill>
                  <a:srgbClr val="002060"/>
                </a:solidFill>
              </a:rPr>
            </a:br>
            <a:endParaRPr lang="ru-RU" sz="5600" dirty="0" smtClean="0">
              <a:solidFill>
                <a:srgbClr val="002060"/>
              </a:solidFill>
            </a:endParaRPr>
          </a:p>
          <a:p>
            <a:pPr lvl="0"/>
            <a:r>
              <a:rPr lang="ru-RU" sz="5600" dirty="0" smtClean="0">
                <a:solidFill>
                  <a:srgbClr val="002060"/>
                </a:solidFill>
              </a:rPr>
              <a:t>Если в доме появляется больной человек, его следует изолировать от ребенка, надеть маску, выделить отдельный комплект посуды.</a:t>
            </a:r>
          </a:p>
          <a:p>
            <a:pPr>
              <a:buNone/>
            </a:pPr>
            <a:r>
              <a:rPr lang="ru-RU" sz="5600" dirty="0" smtClean="0">
                <a:solidFill>
                  <a:srgbClr val="002060"/>
                </a:solidFill>
              </a:rPr>
              <a:t/>
            </a:r>
            <a:br>
              <a:rPr lang="ru-RU" sz="5600" dirty="0" smtClean="0">
                <a:solidFill>
                  <a:srgbClr val="002060"/>
                </a:solidFill>
              </a:rPr>
            </a:br>
            <a:endParaRPr lang="ru-RU" sz="5600" dirty="0" smtClean="0">
              <a:solidFill>
                <a:srgbClr val="002060"/>
              </a:solidFill>
            </a:endParaRPr>
          </a:p>
          <a:p>
            <a:pPr lvl="0"/>
            <a:r>
              <a:rPr lang="ru-RU" sz="5600" dirty="0" smtClean="0">
                <a:solidFill>
                  <a:srgbClr val="002060"/>
                </a:solidFill>
              </a:rPr>
              <a:t>Лучшая профилактика гриппа у детей — это здоровый образ жизни. Регулярный сон, прогулки на свежем воздухе, сбалансированное питание, отсутствие стрессов — все это укрепит сопротивляемость малыша болезням.</a:t>
            </a:r>
          </a:p>
          <a:p>
            <a:pPr>
              <a:buNone/>
            </a:pPr>
            <a:r>
              <a:rPr lang="ru-RU" sz="5600" dirty="0" smtClean="0"/>
              <a:t> </a:t>
            </a:r>
          </a:p>
          <a:p>
            <a:endParaRPr lang="ru-RU" sz="6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39552" y="188640"/>
            <a:ext cx="8219256" cy="5760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Неспецифические меры профилактики гриппа у детей.</a:t>
            </a:r>
            <a:endParaRPr lang="ru-RU" i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5634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582" y="548680"/>
            <a:ext cx="84249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9512" y="473913"/>
            <a:ext cx="8533455" cy="550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Специфическая профилактика гриппа у детей.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Вакцинация: прививка от гриппа снижает вероятность заболевания среди детей на 60-90 процентов. 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ru-RU" dirty="0" smtClean="0">
              <a:solidFill>
                <a:srgbClr val="00206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Иммуно-модуляторы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различные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иммуно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и биостимуляторы влияют на иммунную систему и усиливают ее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защитные свойства. Правильно подобрать их для вашего ребенка может только врач-педиатр.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Фитонциды:  В защите против гриппа помогает природная дезинфекция . Такими свойствами обладают некоторые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растения (в основном, хвойные — например, эфирные масла можжевельника, пихты, эвкалипта), а также продукты, содержащие фитонциды (чеснок, лук).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Профилактика гриппа у детей не требует каких-либо тяжелых или очень затратных мероприятий, так как, по сути,</a:t>
            </a:r>
            <a:r>
              <a:rPr lang="ru-RU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включает в себя вакцинацию, соблюдение правил общей гигиены и здоровый образ жизни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окупается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она самым важным, что только может быть — здоровьем ваших детей.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236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189</Words>
  <Application>Microsoft Office PowerPoint</Application>
  <PresentationFormat>Экран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Грипп – опасная вирусная инфекция, которая может иметь тяжелые последствия. В частности, высокий риск тяжелого течения гриппа и его осложнений имеют дети. Поэтому, родителям следует знать симптомы гриппа у ребенка. </vt:lpstr>
      <vt:lpstr>Слайд 3</vt:lpstr>
      <vt:lpstr>Слайд 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для родителей  «Здоровье всему голова. И несколько советов о профилактике ОРВИ»</dc:title>
  <dc:creator>XP</dc:creator>
  <cp:lastModifiedBy>Хозяин</cp:lastModifiedBy>
  <cp:revision>13</cp:revision>
  <dcterms:created xsi:type="dcterms:W3CDTF">2014-10-27T05:15:27Z</dcterms:created>
  <dcterms:modified xsi:type="dcterms:W3CDTF">2014-11-29T19:47:40Z</dcterms:modified>
</cp:coreProperties>
</file>