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33FA-3945-440D-999E-E76B1ACA2F8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91D1-641C-41DA-BF6D-C80EAC1C6B9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33FA-3945-440D-999E-E76B1ACA2F8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91D1-641C-41DA-BF6D-C80EAC1C6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33FA-3945-440D-999E-E76B1ACA2F8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91D1-641C-41DA-BF6D-C80EAC1C6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33FA-3945-440D-999E-E76B1ACA2F8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91D1-641C-41DA-BF6D-C80EAC1C6B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33FA-3945-440D-999E-E76B1ACA2F8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91D1-641C-41DA-BF6D-C80EAC1C6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33FA-3945-440D-999E-E76B1ACA2F8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91D1-641C-41DA-BF6D-C80EAC1C6B9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33FA-3945-440D-999E-E76B1ACA2F8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91D1-641C-41DA-BF6D-C80EAC1C6B9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33FA-3945-440D-999E-E76B1ACA2F8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91D1-641C-41DA-BF6D-C80EAC1C6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33FA-3945-440D-999E-E76B1ACA2F8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91D1-641C-41DA-BF6D-C80EAC1C6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33FA-3945-440D-999E-E76B1ACA2F8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91D1-641C-41DA-BF6D-C80EAC1C6B9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433FA-3945-440D-999E-E76B1ACA2F8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891D1-641C-41DA-BF6D-C80EAC1C6B9E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42433FA-3945-440D-999E-E76B1ACA2F85}" type="datetimeFigureOut">
              <a:rPr lang="ru-RU" smtClean="0"/>
              <a:t>01.12.2019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C5891D1-641C-41DA-BF6D-C80EAC1C6B9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3789040"/>
            <a:ext cx="6512511" cy="2232248"/>
          </a:xfrm>
        </p:spPr>
        <p:txBody>
          <a:bodyPr/>
          <a:lstStyle/>
          <a:p>
            <a:r>
              <a:rPr lang="ru-RU" dirty="0" smtClean="0"/>
              <a:t>Составила: воспитатель </a:t>
            </a:r>
            <a:r>
              <a:rPr lang="ru-RU" dirty="0" err="1"/>
              <a:t>А</a:t>
            </a:r>
            <a:r>
              <a:rPr lang="ru-RU" dirty="0" err="1" smtClean="0"/>
              <a:t>бдулова</a:t>
            </a:r>
            <a:r>
              <a:rPr lang="ru-RU" dirty="0" smtClean="0"/>
              <a:t> </a:t>
            </a:r>
            <a:r>
              <a:rPr lang="ru-RU" dirty="0"/>
              <a:t>Д</a:t>
            </a:r>
            <a:r>
              <a:rPr lang="ru-RU" dirty="0" smtClean="0"/>
              <a:t>.С.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101408" cy="4641696"/>
          </a:xfrm>
        </p:spPr>
        <p:txBody>
          <a:bodyPr/>
          <a:lstStyle/>
          <a:p>
            <a:r>
              <a:rPr lang="ru-RU" b="1" dirty="0"/>
              <a:t>«Инновационные технологии и подходы к организации </a:t>
            </a:r>
            <a:r>
              <a:rPr lang="ru-RU" b="1" dirty="0" err="1"/>
              <a:t>инфорационно</a:t>
            </a:r>
            <a:r>
              <a:rPr lang="ru-RU" b="1" dirty="0"/>
              <a:t>- коммуникативных компетенций дошкольников»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7874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/>
              <a:t>•	развитие индивидуальности воспитанников;</a:t>
            </a:r>
          </a:p>
          <a:p>
            <a:r>
              <a:rPr lang="ru-RU" dirty="0"/>
              <a:t>•	развитие инициативности детей, их самостоятельности, способности к творческому самовыражению;</a:t>
            </a:r>
          </a:p>
          <a:p>
            <a:r>
              <a:rPr lang="ru-RU" dirty="0"/>
              <a:t>•	повышение любознательности и интереса к исследовательской деятельности;</a:t>
            </a:r>
          </a:p>
          <a:p>
            <a:r>
              <a:rPr lang="ru-RU" dirty="0"/>
              <a:t>•	стимулирование различных видов активности воспитанников (игровой, познавательной и т. д.);</a:t>
            </a:r>
          </a:p>
          <a:p>
            <a:r>
              <a:rPr lang="ru-RU" dirty="0"/>
              <a:t>•	повышение интеллектуального уровня детей;</a:t>
            </a:r>
          </a:p>
          <a:p>
            <a:r>
              <a:rPr lang="ru-RU" dirty="0"/>
              <a:t>•	развитие креативности и нестандартности мышления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9097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476672"/>
            <a:ext cx="7632848" cy="4824536"/>
          </a:xfrm>
        </p:spPr>
        <p:txBody>
          <a:bodyPr>
            <a:normAutofit/>
          </a:bodyPr>
          <a:lstStyle/>
          <a:p>
            <a:r>
              <a:rPr lang="ru-RU" b="1" u="sng" dirty="0">
                <a:solidFill>
                  <a:schemeClr val="tx1"/>
                </a:solidFill>
              </a:rPr>
              <a:t>Основным в работе педагога ДОУ является ведение </a:t>
            </a:r>
            <a:r>
              <a:rPr lang="ru-RU" b="1" u="sng" dirty="0" err="1">
                <a:solidFill>
                  <a:schemeClr val="tx1"/>
                </a:solidFill>
              </a:rPr>
              <a:t>воспитательно</a:t>
            </a:r>
            <a:r>
              <a:rPr lang="ru-RU" b="1" u="sng" dirty="0">
                <a:solidFill>
                  <a:schemeClr val="tx1"/>
                </a:solidFill>
              </a:rPr>
              <a:t>-образовательного процесса, который включает в себя</a:t>
            </a:r>
            <a:r>
              <a:rPr lang="ru-RU" b="1" dirty="0"/>
              <a:t>:</a:t>
            </a:r>
            <a:endParaRPr lang="ru-RU" dirty="0"/>
          </a:p>
          <a:p>
            <a:r>
              <a:rPr lang="ru-RU" dirty="0"/>
              <a:t>- организацию организованной образовательной деятельности воспитанника.</a:t>
            </a:r>
          </a:p>
          <a:p>
            <a:r>
              <a:rPr lang="ru-RU" dirty="0"/>
              <a:t>- организацию совместной развивающей деятельности педагога и детей,</a:t>
            </a:r>
          </a:p>
          <a:p>
            <a:r>
              <a:rPr lang="ru-RU" dirty="0"/>
              <a:t>- реализацию проектов,</a:t>
            </a:r>
          </a:p>
          <a:p>
            <a:r>
              <a:rPr lang="ru-RU" dirty="0"/>
              <a:t>- создание развивающей среды (игр, пособий, дидактических материалов).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33204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07504" y="795312"/>
            <a:ext cx="5400600" cy="5297984"/>
          </a:xfrm>
        </p:spPr>
        <p:txBody>
          <a:bodyPr>
            <a:normAutofit/>
          </a:bodyPr>
          <a:lstStyle/>
          <a:p>
            <a:r>
              <a:rPr lang="ru-RU" dirty="0"/>
              <a:t>Использование интерактивного стола в ДОУ в последнее время стало очень популярным, ведь он позволяет максимально быстро привлечь внимание ребенка к учебному процессу. Кроме того, в несколько раз лучше развивается моторика у детей и есть возможность провести знакомство с современными компьютерными технологиями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72816"/>
            <a:ext cx="3182937" cy="383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457012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5256584" cy="6048672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«Интерактивная песочница, интерактивный стол, бесконтактный игровой контролер </a:t>
            </a:r>
            <a:r>
              <a:rPr lang="ru-RU" dirty="0" err="1"/>
              <a:t>Kinect</a:t>
            </a:r>
            <a:r>
              <a:rPr lang="ru-RU" dirty="0"/>
              <a:t> как современный ресурс для развивающей работы в ДОУ»</a:t>
            </a:r>
          </a:p>
          <a:p>
            <a:r>
              <a:rPr lang="ru-RU" dirty="0"/>
              <a:t>Использование информационно-коммуникационных технологий (ИКТ) в детском образовательном учреждении (ДОУ) имеет ряд важных преимуществ: </a:t>
            </a:r>
          </a:p>
          <a:p>
            <a:r>
              <a:rPr lang="ru-RU" dirty="0"/>
              <a:t>– повышение уровня визуализации материала;</a:t>
            </a:r>
          </a:p>
          <a:p>
            <a:r>
              <a:rPr lang="ru-RU" dirty="0"/>
              <a:t>– экономия времени за счет функциональности, удобства и простоты навигации;</a:t>
            </a:r>
          </a:p>
          <a:p>
            <a:r>
              <a:rPr lang="ru-RU" dirty="0"/>
              <a:t>– обучение становится интересным и увлекательным;</a:t>
            </a:r>
          </a:p>
          <a:p>
            <a:r>
              <a:rPr lang="ru-RU" dirty="0"/>
              <a:t>– обогащение современными технологиями образовательного процесса в ДОУ;</a:t>
            </a:r>
          </a:p>
          <a:p>
            <a:r>
              <a:rPr lang="ru-RU" dirty="0"/>
              <a:t>– интеграция образовательных областей;</a:t>
            </a:r>
          </a:p>
          <a:p>
            <a:r>
              <a:rPr lang="ru-RU" dirty="0"/>
              <a:t>– обеспечение качественной подготовки детей к школе через повышение общей компетентности, познавательной мотивации и интереса ребенка, развитие мелкой моторики.</a:t>
            </a:r>
          </a:p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96"/>
          <a:stretch/>
        </p:blipFill>
        <p:spPr bwMode="auto">
          <a:xfrm>
            <a:off x="5580112" y="1268760"/>
            <a:ext cx="3219420" cy="2805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2384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424936" cy="165618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«Эффективное и целесообразное использование интерактивной доски в образовательном процессе»</a:t>
            </a:r>
            <a:endParaRPr lang="ru-RU" dirty="0"/>
          </a:p>
          <a:p>
            <a:r>
              <a:rPr lang="ru-RU" dirty="0"/>
              <a:t>Интерактивная доска – универсальный инструмент, позволяющий сделать занятие с детьми дошкольного возраста более интересными, наглядными и увлекательными. Интерактивную доску можно использовать как обычный экран или телевизор для демонстрации наглядного материала, но это не позволяет задействовать все ее ресурсы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444750"/>
            <a:ext cx="4991621" cy="3733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53563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4869160"/>
            <a:ext cx="6512511" cy="1143000"/>
          </a:xfrm>
        </p:spPr>
        <p:txBody>
          <a:bodyPr/>
          <a:lstStyle/>
          <a:p>
            <a:r>
              <a:rPr lang="ru-RU" dirty="0" smtClean="0"/>
              <a:t>Интерактивный редактор «Сова»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49" y="-31289"/>
            <a:ext cx="6408712" cy="4806535"/>
          </a:xfrm>
        </p:spPr>
      </p:pic>
    </p:spTree>
    <p:extLst>
      <p:ext uri="{BB962C8B-B14F-4D97-AF65-F5344CB8AC3E}">
        <p14:creationId xmlns:p14="http://schemas.microsoft.com/office/powerpoint/2010/main" val="167443569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</TotalTime>
  <Words>268</Words>
  <Application>Microsoft Office PowerPoint</Application>
  <PresentationFormat>Экран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Воздушный поток</vt:lpstr>
      <vt:lpstr>Составила: воспитатель Абдулова Д.С.</vt:lpstr>
      <vt:lpstr>задачи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Интерактивный редактор «Сова»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Julia</dc:creator>
  <cp:lastModifiedBy>Julia</cp:lastModifiedBy>
  <cp:revision>2</cp:revision>
  <dcterms:created xsi:type="dcterms:W3CDTF">2019-12-01T17:22:14Z</dcterms:created>
  <dcterms:modified xsi:type="dcterms:W3CDTF">2019-12-01T17:40:17Z</dcterms:modified>
</cp:coreProperties>
</file>