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4"/>
  </p:notesMasterIdLst>
  <p:sldIdLst>
    <p:sldId id="270" r:id="rId2"/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55D69-FC75-4C92-80C6-5E7C1437DB2F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7678C-A2C8-4C26-8D85-C3540B5F6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37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7678C-A2C8-4C26-8D85-C3540B5F668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85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E65C3BD-80E6-4E69-B373-001C866515FD}" type="datetimeFigureOut">
              <a:rPr lang="ru-RU" smtClean="0"/>
              <a:t>12.01.2020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4461ECB-B36C-430E-9C0D-C2F76BE579E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4.wdp"/><Relationship Id="rId18" Type="http://schemas.openxmlformats.org/officeDocument/2006/relationships/image" Target="../media/image9.png"/><Relationship Id="rId26" Type="http://schemas.microsoft.com/office/2007/relationships/hdphoto" Target="../media/hdphoto10.wdp"/><Relationship Id="rId3" Type="http://schemas.openxmlformats.org/officeDocument/2006/relationships/slideLayout" Target="../slideLayouts/slideLayout1.xml"/><Relationship Id="rId21" Type="http://schemas.microsoft.com/office/2007/relationships/hdphoto" Target="../media/hdphoto8.wdp"/><Relationship Id="rId7" Type="http://schemas.microsoft.com/office/2007/relationships/hdphoto" Target="../media/hdphoto1.wdp"/><Relationship Id="rId12" Type="http://schemas.openxmlformats.org/officeDocument/2006/relationships/image" Target="../media/image6.png"/><Relationship Id="rId17" Type="http://schemas.microsoft.com/office/2007/relationships/hdphoto" Target="../media/hdphoto6.wdp"/><Relationship Id="rId25" Type="http://schemas.openxmlformats.org/officeDocument/2006/relationships/image" Target="../media/image13.png"/><Relationship Id="rId2" Type="http://schemas.openxmlformats.org/officeDocument/2006/relationships/audio" Target="../media/media1.WMA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11" Type="http://schemas.microsoft.com/office/2007/relationships/hdphoto" Target="../media/hdphoto3.wdp"/><Relationship Id="rId24" Type="http://schemas.openxmlformats.org/officeDocument/2006/relationships/image" Target="../media/image12.png"/><Relationship Id="rId5" Type="http://schemas.openxmlformats.org/officeDocument/2006/relationships/image" Target="../media/image2.jpg"/><Relationship Id="rId15" Type="http://schemas.microsoft.com/office/2007/relationships/hdphoto" Target="../media/hdphoto5.wdp"/><Relationship Id="rId23" Type="http://schemas.microsoft.com/office/2007/relationships/hdphoto" Target="../media/hdphoto9.wdp"/><Relationship Id="rId10" Type="http://schemas.openxmlformats.org/officeDocument/2006/relationships/image" Target="../media/image5.png"/><Relationship Id="rId19" Type="http://schemas.microsoft.com/office/2007/relationships/hdphoto" Target="../media/hdphoto7.wdp"/><Relationship Id="rId4" Type="http://schemas.openxmlformats.org/officeDocument/2006/relationships/notesSlide" Target="../notesSlides/notesSlide1.xml"/><Relationship Id="rId9" Type="http://schemas.microsoft.com/office/2007/relationships/hdphoto" Target="../media/hdphoto2.wdp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76672"/>
            <a:ext cx="6512511" cy="1433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Авторская игра </a:t>
            </a:r>
            <a:r>
              <a:rPr lang="ru-RU" sz="3600" dirty="0" smtClean="0"/>
              <a:t>по развитию речи</a:t>
            </a:r>
            <a:br>
              <a:rPr lang="ru-RU" sz="3600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solidFill>
                  <a:schemeClr val="accent6"/>
                </a:solidFill>
              </a:rPr>
              <a:t>«Как разговаривают домашние животные</a:t>
            </a:r>
            <a:r>
              <a:rPr lang="ru-RU" sz="3600" dirty="0" smtClean="0">
                <a:solidFill>
                  <a:schemeClr val="accent6"/>
                </a:solidFill>
              </a:rPr>
              <a:t>»</a:t>
            </a:r>
            <a:br>
              <a:rPr lang="ru-RU" sz="3600" dirty="0" smtClean="0">
                <a:solidFill>
                  <a:schemeClr val="accent6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Воспитатель МБДОУ № 332 Новикова Н.С.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293096"/>
            <a:ext cx="2880320" cy="224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315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67" b="98000" l="3247" r="96104">
                        <a14:foregroundMark x1="72078" y1="13333" x2="72078" y2="13333"/>
                        <a14:foregroundMark x1="77273" y1="7333" x2="77273" y2="7333"/>
                        <a14:foregroundMark x1="77273" y1="24667" x2="77273" y2="24667"/>
                        <a14:foregroundMark x1="85714" y1="21333" x2="85714" y2="21333"/>
                        <a14:foregroundMark x1="92208" y1="18000" x2="92208" y2="18000"/>
                        <a14:foregroundMark x1="94805" y1="18000" x2="94805" y2="18000"/>
                        <a14:foregroundMark x1="96104" y1="18667" x2="96104" y2="18667"/>
                        <a14:foregroundMark x1="64935" y1="24000" x2="64935" y2="24000"/>
                        <a14:foregroundMark x1="66883" y1="21333" x2="66883" y2="21333"/>
                        <a14:foregroundMark x1="57792" y1="27333" x2="57792" y2="27333"/>
                        <a14:foregroundMark x1="70130" y1="21333" x2="70130" y2="21333"/>
                        <a14:foregroundMark x1="66234" y1="16667" x2="66234" y2="16667"/>
                        <a14:foregroundMark x1="72727" y1="26667" x2="72727" y2="26667"/>
                        <a14:foregroundMark x1="80519" y1="19333" x2="80519" y2="19333"/>
                        <a14:foregroundMark x1="87013" y1="25333" x2="87013" y2="25333"/>
                        <a14:foregroundMark x1="88312" y1="30667" x2="88312" y2="30667"/>
                        <a14:foregroundMark x1="88961" y1="38000" x2="88961" y2="38000"/>
                        <a14:foregroundMark x1="94156" y1="37333" x2="94156" y2="37333"/>
                        <a14:foregroundMark x1="76623" y1="46667" x2="76623" y2="46667"/>
                        <a14:foregroundMark x1="88312" y1="47333" x2="88312" y2="47333"/>
                        <a14:foregroundMark x1="55195" y1="42667" x2="55195" y2="42667"/>
                        <a14:foregroundMark x1="51299" y1="52667" x2="51299" y2="52667"/>
                        <a14:foregroundMark x1="65584" y1="39333" x2="65584" y2="39333"/>
                        <a14:foregroundMark x1="66234" y1="32667" x2="66234" y2="32667"/>
                        <a14:foregroundMark x1="69481" y1="40000" x2="69481" y2="40000"/>
                        <a14:foregroundMark x1="67532" y1="47333" x2="67532" y2="47333"/>
                        <a14:foregroundMark x1="59740" y1="66667" x2="59740" y2="66667"/>
                        <a14:foregroundMark x1="60390" y1="62000" x2="60390" y2="62000"/>
                        <a14:foregroundMark x1="44805" y1="65333" x2="44805" y2="65333"/>
                        <a14:foregroundMark x1="41558" y1="59333" x2="41558" y2="59333"/>
                        <a14:foregroundMark x1="42208" y1="51333" x2="42208" y2="51333"/>
                        <a14:foregroundMark x1="27273" y1="47333" x2="27273" y2="47333"/>
                        <a14:foregroundMark x1="12987" y1="38000" x2="12987" y2="38000"/>
                        <a14:foregroundMark x1="14286" y1="14667" x2="14286" y2="14667"/>
                        <a14:foregroundMark x1="33117" y1="10000" x2="33117" y2="10000"/>
                        <a14:foregroundMark x1="39610" y1="4000" x2="39610" y2="4000"/>
                        <a14:foregroundMark x1="51299" y1="1333" x2="51299" y2="1333"/>
                        <a14:foregroundMark x1="10390" y1="34667" x2="10390" y2="34667"/>
                        <a14:foregroundMark x1="14935" y1="36000" x2="14935" y2="36000"/>
                        <a14:foregroundMark x1="4545" y1="47333" x2="4545" y2="47333"/>
                        <a14:foregroundMark x1="9740" y1="54000" x2="9740" y2="54000"/>
                        <a14:foregroundMark x1="7792" y1="72000" x2="7792" y2="72000"/>
                        <a14:foregroundMark x1="9091" y1="64667" x2="9091" y2="64667"/>
                        <a14:foregroundMark x1="25325" y1="77333" x2="25325" y2="77333"/>
                        <a14:foregroundMark x1="28571" y1="70667" x2="28571" y2="70667"/>
                        <a14:foregroundMark x1="33117" y1="64667" x2="33117" y2="64667"/>
                        <a14:foregroundMark x1="32468" y1="68000" x2="32468" y2="68000"/>
                        <a14:foregroundMark x1="50649" y1="80667" x2="50649" y2="80667"/>
                        <a14:foregroundMark x1="47403" y1="95333" x2="47403" y2="95333"/>
                        <a14:foregroundMark x1="50000" y1="98000" x2="50000" y2="98000"/>
                        <a14:foregroundMark x1="57792" y1="92000" x2="57792" y2="92000"/>
                        <a14:foregroundMark x1="24026" y1="88667" x2="24026" y2="88667"/>
                        <a14:foregroundMark x1="20130" y1="83333" x2="20130" y2="83333"/>
                        <a14:foregroundMark x1="16883" y1="86000" x2="16883" y2="86000"/>
                        <a14:foregroundMark x1="7143" y1="93333" x2="7143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5201233"/>
            <a:ext cx="1777157" cy="17309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413" l="6889" r="94889">
                        <a14:foregroundMark x1="12444" y1="25513" x2="12444" y2="25513"/>
                        <a14:foregroundMark x1="12889" y1="21994" x2="12889" y2="21994"/>
                        <a14:foregroundMark x1="15778" y1="20235" x2="15778" y2="20235"/>
                        <a14:foregroundMark x1="18222" y1="20235" x2="18222" y2="20235"/>
                        <a14:foregroundMark x1="18889" y1="12317" x2="18889" y2="12317"/>
                        <a14:foregroundMark x1="20222" y1="88270" x2="20222" y2="88270"/>
                        <a14:foregroundMark x1="18667" y1="85924" x2="18667" y2="85924"/>
                        <a14:foregroundMark x1="15333" y1="82111" x2="15333" y2="82111"/>
                        <a14:foregroundMark x1="14222" y1="73607" x2="14222" y2="73607"/>
                        <a14:foregroundMark x1="13111" y1="64809" x2="13111" y2="64809"/>
                        <a14:foregroundMark x1="15333" y1="60411" x2="15333" y2="60411"/>
                        <a14:foregroundMark x1="21778" y1="57478" x2="21778" y2="57478"/>
                        <a14:foregroundMark x1="27111" y1="48094" x2="27111" y2="48094"/>
                        <a14:foregroundMark x1="28000" y1="39589" x2="28000" y2="39589"/>
                        <a14:foregroundMark x1="32889" y1="32845" x2="32889" y2="32845"/>
                        <a14:foregroundMark x1="36444" y1="30205" x2="36444" y2="30205"/>
                        <a14:foregroundMark x1="65111" y1="34018" x2="65111" y2="34018"/>
                        <a14:foregroundMark x1="75556" y1="38416" x2="75556" y2="38416"/>
                        <a14:foregroundMark x1="87778" y1="52786" x2="87778" y2="52786"/>
                        <a14:foregroundMark x1="85556" y1="51026" x2="85556" y2="51026"/>
                        <a14:foregroundMark x1="88222" y1="46334" x2="88222" y2="46334"/>
                        <a14:foregroundMark x1="65778" y1="47214" x2="65778" y2="47214"/>
                        <a14:foregroundMark x1="57333" y1="82991" x2="57333" y2="82991"/>
                        <a14:foregroundMark x1="59111" y1="87390" x2="59111" y2="87390"/>
                        <a14:foregroundMark x1="59778" y1="80938" x2="59778" y2="80938"/>
                        <a14:foregroundMark x1="61556" y1="75073" x2="61556" y2="75073"/>
                        <a14:foregroundMark x1="64222" y1="70674" x2="64222" y2="70674"/>
                        <a14:foregroundMark x1="65778" y1="69795" x2="65778" y2="69795"/>
                        <a14:foregroundMark x1="68667" y1="67742" x2="68667" y2="67742"/>
                        <a14:foregroundMark x1="67778" y1="63343" x2="67778" y2="63343"/>
                        <a14:foregroundMark x1="62889" y1="60117" x2="62889" y2="60117"/>
                        <a14:foregroundMark x1="62889" y1="55425" x2="62889" y2="55425"/>
                        <a14:foregroundMark x1="66444" y1="52493" x2="66444" y2="52493"/>
                        <a14:foregroundMark x1="66889" y1="51906" x2="66889" y2="51906"/>
                        <a14:foregroundMark x1="68667" y1="45161" x2="68667" y2="45161"/>
                        <a14:foregroundMark x1="61333" y1="78299" x2="61333" y2="78299"/>
                        <a14:foregroundMark x1="62889" y1="76540" x2="62889" y2="76540"/>
                        <a14:backgroundMark x1="22444" y1="92375" x2="22444" y2="92375"/>
                        <a14:backgroundMark x1="37778" y1="94135" x2="37778" y2="94135"/>
                        <a14:backgroundMark x1="63556" y1="93842" x2="63556" y2="93842"/>
                        <a14:backgroundMark x1="68667" y1="93842" x2="68667" y2="938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816" y="5023606"/>
            <a:ext cx="2420754" cy="18343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333" b="90000" l="9934" r="89901">
                        <a14:backgroundMark x1="29801" y1="72381" x2="29801" y2="72381"/>
                        <a14:backgroundMark x1="19371" y1="69286" x2="19371" y2="69286"/>
                        <a14:backgroundMark x1="41556" y1="73810" x2="41556" y2="73810"/>
                        <a14:backgroundMark x1="53642" y1="77857" x2="53642" y2="77857"/>
                        <a14:backgroundMark x1="58444" y1="66190" x2="58444" y2="66190"/>
                        <a14:backgroundMark x1="55464" y1="63095" x2="55464" y2="63095"/>
                        <a14:backgroundMark x1="45861" y1="62619" x2="45861" y2="626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647" y="4124308"/>
            <a:ext cx="2085352" cy="14500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backgroundMark x1="23626" y1="48056" x2="23626" y2="48056"/>
                        <a14:backgroundMark x1="54383" y1="64583" x2="54383" y2="64583"/>
                        <a14:backgroundMark x1="53640" y1="63472" x2="53640" y2="63472"/>
                        <a14:backgroundMark x1="54829" y1="67500" x2="54829" y2="67500"/>
                        <a14:backgroundMark x1="54383" y1="61389" x2="54383" y2="6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402" y="4774453"/>
            <a:ext cx="1728193" cy="18488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731" b="95385" l="12598" r="96850">
                        <a14:foregroundMark x1="40551" y1="85385" x2="40551" y2="85385"/>
                        <a14:backgroundMark x1="20866" y1="50962" x2="20866" y2="50962"/>
                        <a14:backgroundMark x1="22835" y1="53846" x2="22835" y2="53846"/>
                        <a14:backgroundMark x1="25000" y1="60769" x2="25000" y2="60769"/>
                        <a14:backgroundMark x1="23425" y1="62115" x2="23425" y2="62115"/>
                        <a14:backgroundMark x1="26575" y1="59038" x2="26575" y2="59038"/>
                        <a14:backgroundMark x1="31299" y1="62692" x2="31299" y2="62692"/>
                        <a14:backgroundMark x1="40354" y1="80577" x2="40354" y2="80577"/>
                        <a14:backgroundMark x1="27756" y1="72885" x2="27756" y2="72885"/>
                        <a14:backgroundMark x1="37402" y1="74423" x2="37402" y2="74423"/>
                        <a14:backgroundMark x1="32480" y1="66154" x2="32480" y2="66154"/>
                        <a14:backgroundMark x1="30512" y1="68846" x2="30512" y2="68846"/>
                        <a14:backgroundMark x1="29331" y1="71154" x2="29331" y2="71154"/>
                        <a14:backgroundMark x1="22835" y1="68269" x2="22835" y2="68269"/>
                        <a14:backgroundMark x1="18701" y1="69423" x2="18701" y2="69423"/>
                        <a14:backgroundMark x1="19685" y1="76923" x2="19685" y2="76923"/>
                        <a14:backgroundMark x1="20472" y1="81731" x2="20472" y2="81731"/>
                        <a14:backgroundMark x1="22244" y1="84808" x2="22244" y2="84808"/>
                        <a14:backgroundMark x1="25394" y1="85577" x2="25394" y2="85577"/>
                        <a14:backgroundMark x1="31890" y1="87115" x2="31890" y2="87115"/>
                        <a14:backgroundMark x1="31299" y1="82885" x2="31299" y2="82885"/>
                        <a14:backgroundMark x1="37598" y1="83654" x2="37598" y2="83654"/>
                        <a14:backgroundMark x1="36024" y1="74231" x2="36024" y2="74231"/>
                        <a14:backgroundMark x1="29331" y1="71346" x2="29331" y2="71346"/>
                        <a14:backgroundMark x1="31102" y1="72500" x2="31102" y2="72500"/>
                        <a14:backgroundMark x1="33071" y1="69808" x2="33071" y2="69808"/>
                        <a14:backgroundMark x1="35433" y1="76346" x2="35433" y2="76346"/>
                        <a14:backgroundMark x1="63386" y1="90192" x2="63386" y2="90192"/>
                        <a14:backgroundMark x1="61811" y1="89038" x2="61811" y2="89038"/>
                        <a14:backgroundMark x1="65157" y1="88269" x2="65157" y2="88269"/>
                        <a14:backgroundMark x1="64567" y1="82885" x2="64567" y2="82885"/>
                        <a14:backgroundMark x1="75984" y1="79038" x2="75984" y2="79038"/>
                        <a14:backgroundMark x1="65748" y1="70769" x2="65748" y2="70769"/>
                        <a14:backgroundMark x1="64961" y1="76923" x2="64961" y2="76923"/>
                        <a14:backgroundMark x1="67717" y1="72885" x2="67717" y2="72885"/>
                        <a14:backgroundMark x1="87008" y1="59615" x2="87008" y2="59615"/>
                        <a14:backgroundMark x1="85433" y1="58269" x2="85433" y2="58269"/>
                        <a14:backgroundMark x1="79724" y1="60192" x2="79724" y2="60192"/>
                        <a14:backgroundMark x1="78150" y1="59038" x2="78150" y2="59038"/>
                        <a14:backgroundMark x1="75984" y1="62500" x2="75984" y2="62500"/>
                        <a14:backgroundMark x1="73228" y1="65000" x2="73228" y2="65000"/>
                        <a14:backgroundMark x1="94882" y1="66731" x2="94882" y2="66731"/>
                        <a14:backgroundMark x1="94685" y1="70000" x2="94685" y2="70000"/>
                        <a14:backgroundMark x1="91732" y1="69231" x2="91732" y2="69231"/>
                        <a14:backgroundMark x1="95472" y1="79423" x2="95472" y2="79423"/>
                        <a14:backgroundMark x1="94882" y1="82308" x2="94882" y2="82308"/>
                        <a14:backgroundMark x1="46850" y1="88654" x2="46850" y2="88654"/>
                        <a14:backgroundMark x1="52953" y1="85192" x2="52953" y2="85192"/>
                        <a14:backgroundMark x1="51969" y1="86538" x2="51969" y2="86538"/>
                        <a14:backgroundMark x1="56299" y1="84808" x2="56299" y2="84808"/>
                        <a14:backgroundMark x1="54331" y1="86538" x2="54331" y2="86538"/>
                        <a14:backgroundMark x1="53937" y1="83077" x2="53937" y2="83077"/>
                        <a14:backgroundMark x1="53937" y1="82115" x2="53937" y2="82115"/>
                        <a14:backgroundMark x1="57677" y1="79231" x2="57677" y2="79231"/>
                        <a14:backgroundMark x1="47441" y1="74231" x2="47441" y2="74231"/>
                        <a14:backgroundMark x1="46850" y1="77308" x2="46850" y2="77308"/>
                        <a14:backgroundMark x1="57480" y1="91731" x2="57480" y2="91731"/>
                        <a14:backgroundMark x1="65157" y1="68846" x2="65157" y2="68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087" y="1752970"/>
            <a:ext cx="1277452" cy="13076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537" b="78436" l="100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459" y="5698895"/>
            <a:ext cx="1440160" cy="13623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2347" b="98566" l="2062" r="936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5394637"/>
            <a:ext cx="1357363" cy="13441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5625" b="93750" l="5044" r="989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805" y="5528086"/>
            <a:ext cx="947564" cy="132991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875" b="98542" l="3125" r="98125">
                        <a14:backgroundMark x1="82500" y1="94167" x2="82500" y2="94167"/>
                        <a14:backgroundMark x1="81094" y1="92917" x2="81094" y2="92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46" y="4235991"/>
            <a:ext cx="1435899" cy="10769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047" y="3992446"/>
            <a:ext cx="717167" cy="11719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5987" b="93348" l="9500" r="93667">
                        <a14:foregroundMark x1="80000" y1="19512" x2="80000" y2="19512"/>
                        <a14:foregroundMark x1="81333" y1="13304" x2="81333" y2="13304"/>
                        <a14:foregroundMark x1="86833" y1="13082" x2="86833" y2="13082"/>
                        <a14:foregroundMark x1="79833" y1="10421" x2="79833" y2="10421"/>
                        <a14:foregroundMark x1="80000" y1="49446" x2="80000" y2="49446"/>
                        <a14:foregroundMark x1="80333" y1="43016" x2="80333" y2="43016"/>
                        <a14:foregroundMark x1="79333" y1="45898" x2="79333" y2="45898"/>
                        <a14:foregroundMark x1="79500" y1="51441" x2="79500" y2="51441"/>
                        <a14:foregroundMark x1="63833" y1="36364" x2="63833" y2="36364"/>
                        <a14:foregroundMark x1="68500" y1="47672" x2="68500" y2="47672"/>
                        <a14:foregroundMark x1="61667" y1="28160" x2="61667" y2="28160"/>
                        <a14:foregroundMark x1="60833" y1="25721" x2="60833" y2="25721"/>
                        <a14:foregroundMark x1="59500" y1="28160" x2="59500" y2="28160"/>
                        <a14:foregroundMark x1="59000" y1="27938" x2="59000" y2="27938"/>
                        <a14:foregroundMark x1="62833" y1="31486" x2="62833" y2="31486"/>
                        <a14:foregroundMark x1="61333" y1="28825" x2="61333" y2="28825"/>
                        <a14:foregroundMark x1="61167" y1="27938" x2="61167" y2="27938"/>
                        <a14:foregroundMark x1="61167" y1="26386" x2="61167" y2="26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722" y="3758078"/>
            <a:ext cx="1961694" cy="1474540"/>
          </a:xfrm>
          <a:prstGeom prst="rect">
            <a:avLst/>
          </a:prstGeom>
        </p:spPr>
      </p:pic>
      <p:pic>
        <p:nvPicPr>
          <p:cNvPr id="20" name="VOICE08092700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7862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12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mph" presetSubtype="0" fill="remove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mph" presetSubtype="0" fill="remove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" presetClass="emph" presetSubtype="0" fill="remove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6" presetClass="emph" presetSubtype="0" fill="remove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6" presetClass="emph" presetSubtype="0" fill="remove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6" dur="5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32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6" presetClass="emph" presetSubtype="0" fill="remove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6" presetClass="emph" presetSubtype="0" fill="remove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9" dur="5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6" presetClass="emph" presetSubtype="0" fill="remove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7" dur="5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6" presetClass="emph" presetSubtype="0" fill="remove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85" dur="5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6" presetClass="emph" presetSubtype="0" fill="remove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3" dur="5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6" presetClass="emph" presetSubtype="0" fill="remove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1" dur="5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421</TotalTime>
  <Words>6</Words>
  <Application>Microsoft Office PowerPoint</Application>
  <PresentationFormat>Экран (4:3)</PresentationFormat>
  <Paragraphs>2</Paragraphs>
  <Slides>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Воздушный поток</vt:lpstr>
      <vt:lpstr>Авторская игра по развитию речи  «Как разговаривают домашние животные»  Воспитатель МБДОУ № 332 Новикова Н.С.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Natasha</dc:creator>
  <cp:lastModifiedBy>Natasha</cp:lastModifiedBy>
  <cp:revision>37</cp:revision>
  <dcterms:created xsi:type="dcterms:W3CDTF">2014-05-09T08:09:32Z</dcterms:created>
  <dcterms:modified xsi:type="dcterms:W3CDTF">2020-01-12T12:30:52Z</dcterms:modified>
</cp:coreProperties>
</file>