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671"/>
            <a:ext cx="9402051" cy="6873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286000" y="1627610"/>
            <a:ext cx="4572000" cy="4799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sz="4000" i="1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</a:rPr>
              <a:t>МКДОУ Детский сад «Колосок» с. Кобляково</a:t>
            </a: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sz="4000" i="1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</a:rPr>
              <a:t>Сентябрь 2016 г.</a:t>
            </a:r>
            <a:endParaRPr lang="ru-RU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i="1" dirty="0" smtClean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ru-RU" i="1" dirty="0">
              <a:solidFill>
                <a:srgbClr val="FF0000"/>
              </a:solidFill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ru-RU" i="1" dirty="0" smtClean="0">
              <a:solidFill>
                <a:srgbClr val="FF0000"/>
              </a:solidFill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i="1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Подготовили</a:t>
            </a:r>
            <a:r>
              <a:rPr lang="ru-RU" i="1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Погодаева С. Г. – муз. рук.</a:t>
            </a:r>
            <a:endParaRPr lang="ru-RU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i="1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Цымбал В. И. - воспитатель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" advTm="3000">
        <p:pull/>
      </p:transition>
    </mc:Choice>
    <mc:Fallback>
      <p:transition advTm="300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6616" y="0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714356"/>
            <a:ext cx="4214810" cy="5619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0" advTm="3000">
        <p:wedge/>
      </p:transition>
    </mc:Choice>
    <mc:Fallback>
      <p:transition advTm="3000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93710">
            <a:off x="500034" y="642918"/>
            <a:ext cx="3786214" cy="50482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08795">
            <a:off x="4857752" y="571480"/>
            <a:ext cx="3821981" cy="5095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714356"/>
            <a:ext cx="4504189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8604"/>
            <a:ext cx="5072098" cy="55881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428604"/>
            <a:ext cx="3857620" cy="55395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571480"/>
            <a:ext cx="4551193" cy="5214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428603"/>
            <a:ext cx="4714908" cy="6133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>
    <p:cover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642918"/>
            <a:ext cx="4214810" cy="4846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785794"/>
            <a:ext cx="4000528" cy="4643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285728"/>
            <a:ext cx="5143536" cy="6188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>
    <p:push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57166"/>
            <a:ext cx="3264000" cy="485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2000240"/>
            <a:ext cx="4070347" cy="446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advTm="3000"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28604"/>
            <a:ext cx="4000528" cy="39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785926"/>
            <a:ext cx="2855901" cy="4105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advTm="3000"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500043"/>
            <a:ext cx="3643338" cy="49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500042"/>
            <a:ext cx="3452127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advTm="3000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214422"/>
            <a:ext cx="7143768" cy="4501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 advTm="3000"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928670"/>
            <a:ext cx="8280466" cy="5143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 advTm="3000">
    <p:push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785794"/>
            <a:ext cx="4191587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214554"/>
            <a:ext cx="390621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advTm="3000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7" y="500042"/>
            <a:ext cx="361554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571480"/>
            <a:ext cx="3500462" cy="5050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advTm="3000"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214422"/>
            <a:ext cx="4162898" cy="428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9709" y="428604"/>
            <a:ext cx="442429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advTm="3000">
    <p:wheel spokes="2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428868"/>
            <a:ext cx="3856033" cy="3872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28604"/>
            <a:ext cx="3641719" cy="453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advTm="3000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500042"/>
            <a:ext cx="4714908" cy="5623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advTm="3000">
    <p:check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428604"/>
            <a:ext cx="4572000" cy="594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advTm="3000">
    <p:spli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7166"/>
            <a:ext cx="4143372" cy="324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857496"/>
            <a:ext cx="4284693" cy="3566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advTm="3000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4857752" cy="2869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1785926"/>
            <a:ext cx="3498843" cy="4683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3286124"/>
            <a:ext cx="2928958" cy="3176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advTm="3000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8604"/>
            <a:ext cx="3357586" cy="452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214290"/>
            <a:ext cx="2071702" cy="288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0" y="3214686"/>
            <a:ext cx="3714776" cy="3288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 advTm="3000">
    <p:wheel spokes="2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28604"/>
            <a:ext cx="4500594" cy="43167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1428736"/>
            <a:ext cx="4286248" cy="5039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>
    <p:strips dir="l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785794"/>
            <a:ext cx="6286544" cy="5503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advTm="3000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214422"/>
            <a:ext cx="8161355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 advTm="3000">
    <p:cover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5786446" cy="312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3643314"/>
            <a:ext cx="4713353" cy="279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advTm="3000">
    <p:whee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3139" y="1"/>
            <a:ext cx="93806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483768" y="2130425"/>
            <a:ext cx="4320481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i="1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Tm="3000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38</Words>
  <Application>Microsoft Office PowerPoint</Application>
  <PresentationFormat>Экран (4:3)</PresentationFormat>
  <Paragraphs>8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Cambria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Windows User</cp:lastModifiedBy>
  <cp:revision>10</cp:revision>
  <dcterms:created xsi:type="dcterms:W3CDTF">2016-09-09T08:39:04Z</dcterms:created>
  <dcterms:modified xsi:type="dcterms:W3CDTF">2016-09-15T05:30:01Z</dcterms:modified>
</cp:coreProperties>
</file>