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60" r:id="rId5"/>
    <p:sldId id="258" r:id="rId6"/>
    <p:sldId id="259" r:id="rId7"/>
    <p:sldId id="264" r:id="rId8"/>
    <p:sldId id="261" r:id="rId9"/>
    <p:sldId id="263" r:id="rId10"/>
    <p:sldId id="262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48A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3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-wiki.ru/index.php?title=%D0%9C%D0%B0%D0%BD%D1%8B%D1%87&amp;action=edit&amp;redlink=1" TargetMode="External"/><Relationship Id="rId2" Type="http://schemas.openxmlformats.org/officeDocument/2006/relationships/hyperlink" Target="http://ru-wiki.ru/wiki/%D0%A0%D0%BE%D1%81%D1%82%D0%BE%D0%B2-%D0%BD%D0%B0-%D0%94%D0%BE%D0%BD%D1%8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-wiki.ru/wiki/%D0%A1%D0%B5%D0%B2%D0%B5%D1%80%D0%BE-%D0%9A%D0%B0%D0%B2%D0%BA%D0%B0%D0%B7%D1%81%D0%BA%D0%B0%D1%8F_%D0%B6%D0%B5%D0%BB%D0%B5%D0%B7%D0%BD%D0%B0%D1%8F_%D0%B4%D0%BE%D1%80%D0%BE%D0%B3%D0%B0" TargetMode="External"/><Relationship Id="rId5" Type="http://schemas.openxmlformats.org/officeDocument/2006/relationships/hyperlink" Target="http://ru-wiki.ru/index.php?title=%D0%9F%D1%80%D0%BE%D0%BB%D0%B5%D1%82%D0%B0%D1%80%D1%81%D0%BA%D0%B0%D1%8F_(%D1%81%D1%82%D0%B0%D0%BD%D1%86%D0%B8%D1%8F)&amp;action=edit&amp;redlink=1" TargetMode="External"/><Relationship Id="rId4" Type="http://schemas.openxmlformats.org/officeDocument/2006/relationships/hyperlink" Target="http://ru-wiki.ru/wiki/%D0%94%D0%BE%D0%BD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1000108"/>
            <a:ext cx="8257389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 smtClean="0">
                <a:solidFill>
                  <a:srgbClr val="0070C0"/>
                </a:solidFill>
                <a:latin typeface="Monotype Corsiva" pitchFamily="66" charset="0"/>
              </a:rPr>
              <a:t>               История  </a:t>
            </a:r>
          </a:p>
          <a:p>
            <a:r>
              <a:rPr lang="ru-RU" sz="8800" dirty="0" smtClean="0">
                <a:solidFill>
                  <a:srgbClr val="0070C0"/>
                </a:solidFill>
                <a:latin typeface="Monotype Corsiva" pitchFamily="66" charset="0"/>
              </a:rPr>
              <a:t>     г. Пролетарска</a:t>
            </a:r>
          </a:p>
          <a:p>
            <a:pPr algn="ctr"/>
            <a:r>
              <a:rPr lang="ru-RU" sz="8800" dirty="0" smtClean="0">
                <a:solidFill>
                  <a:srgbClr val="0070C0"/>
                </a:solidFill>
                <a:latin typeface="Monotype Corsiva" pitchFamily="66" charset="0"/>
              </a:rPr>
              <a:t>    моими глазами.</a:t>
            </a:r>
            <a:endParaRPr lang="ru-RU" sz="8800" dirty="0">
              <a:solidFill>
                <a:srgbClr val="0070C0"/>
              </a:solidFill>
              <a:latin typeface="Monotype Corsiva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86380" y="5929330"/>
            <a:ext cx="25727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Подготовила 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Конникова Анастасия</a:t>
            </a:r>
            <a:endParaRPr lang="ru-RU" sz="2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785794"/>
            <a:ext cx="72866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Пролетарск находится в 230 км к юго-востоку от 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 tooltip="Ростов-на-Дону"/>
              </a:rPr>
              <a:t>Ростова-на-Дону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на автодороге Сальск-Котельниково.</a:t>
            </a:r>
          </a:p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черте города протекает река 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3" tooltip="Маныч (страница не существует)"/>
              </a:rPr>
              <a:t>Маныч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— левый приток 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4" tooltip="Дон"/>
              </a:rPr>
              <a:t>Дона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В городе находится железнодорожная 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станция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5" tooltip="Пролетарская (станция) (страница не существует)"/>
              </a:rPr>
              <a:t>Пролетарская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Ростовского региона </a:t>
            </a:r>
            <a:r>
              <a:rPr lang="ru-RU" sz="36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6" tooltip="Северо-Кавказская железная дорога"/>
              </a:rPr>
              <a:t>Северо-Кавказской</a:t>
            </a:r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6" tooltip="Северо-Кавказская железная дорога"/>
              </a:rPr>
              <a:t> ж.д.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0"/>
            <a:ext cx="850112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Исторический очерк</a:t>
            </a:r>
          </a:p>
          <a:p>
            <a:r>
              <a:rPr lang="ru-RU" sz="2400" b="1" i="1" dirty="0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Основан в 1670 г. как казачье селение в урочище </a:t>
            </a:r>
            <a:r>
              <a:rPr lang="ru-RU" sz="2400" b="1" i="1" dirty="0" err="1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Кара-Чаплак</a:t>
            </a:r>
            <a:r>
              <a:rPr lang="ru-RU" sz="2400" b="1" i="1" dirty="0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 (тюркское кара "чёрный", </a:t>
            </a:r>
            <a:r>
              <a:rPr lang="ru-RU" sz="2400" b="1" i="1" dirty="0" err="1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чап</a:t>
            </a:r>
            <a:r>
              <a:rPr lang="ru-RU" sz="2400" b="1" i="1" dirty="0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 "яр с отлогими берегами").</a:t>
            </a:r>
          </a:p>
          <a:p>
            <a:r>
              <a:rPr lang="ru-RU" sz="2400" b="1" i="1" dirty="0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С 1806 г. административный центр Калмыцкого, в 1844-1920 гг. </a:t>
            </a:r>
            <a:r>
              <a:rPr lang="ru-RU" sz="2400" b="1" i="1" dirty="0" err="1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Сальского</a:t>
            </a:r>
            <a:r>
              <a:rPr lang="ru-RU" sz="2400" b="1" i="1" dirty="0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 округа Области (до 1870 г. Земли) войска Донского.</a:t>
            </a:r>
          </a:p>
          <a:p>
            <a:r>
              <a:rPr lang="ru-RU" sz="2400" b="1" i="1" dirty="0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Во второй половине 19 в. селение посетил великий князь Николай Николаевич Романов (1831-1891); в память об этом в 1875 г. станица получает название Великокняжеская.</a:t>
            </a:r>
          </a:p>
          <a:p>
            <a:r>
              <a:rPr lang="ru-RU" sz="2400" b="1" i="1" dirty="0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В 19 - начале 20 вв. большая часть населения округа составляли калмыки, причислявшиеся к войсковому сословию и нёсшие воинскую службу наравне с донскими казаками.</a:t>
            </a:r>
          </a:p>
          <a:p>
            <a:r>
              <a:rPr lang="ru-RU" sz="2400" b="1" i="1" dirty="0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В конце 19 в. - окружная станица Великокняжеская </a:t>
            </a:r>
            <a:r>
              <a:rPr lang="ru-RU" sz="2400" b="1" i="1" dirty="0" err="1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Сальского</a:t>
            </a:r>
            <a:r>
              <a:rPr lang="ru-RU" sz="2400" b="1" i="1" dirty="0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 округа Области Войска Донского.</a:t>
            </a:r>
          </a:p>
          <a:p>
            <a:r>
              <a:rPr lang="ru-RU" sz="2400" b="1" i="1" dirty="0" smtClean="0">
                <a:solidFill>
                  <a:srgbClr val="0F48A5"/>
                </a:solidFill>
                <a:latin typeface="Times New Roman" pitchFamily="18" charset="0"/>
                <a:cs typeface="Times New Roman" pitchFamily="18" charset="0"/>
              </a:rPr>
              <a:t>В 1925 г. станица была переименована в Пролетарскую. Город Пролетарск с 24.07.1970 г.</a:t>
            </a:r>
            <a:endParaRPr lang="ru-RU" sz="2400" b="1" i="1" dirty="0">
              <a:solidFill>
                <a:srgbClr val="0F48A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epositphotos_1263535-Autumn-leave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8702227">
            <a:off x="4884832" y="4025147"/>
            <a:ext cx="3930229" cy="264320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28894" y="1643050"/>
            <a:ext cx="621510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Так выглядел город в недавнем прошлом</a:t>
            </a:r>
            <a:endParaRPr lang="ru-RU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979272">
            <a:off x="-251718" y="2150101"/>
            <a:ext cx="4625168" cy="4721319"/>
          </a:xfrm>
          <a:prstGeom prst="rect">
            <a:avLst/>
          </a:prstGeom>
          <a:scene3d>
            <a:camera prst="isometricRightUp">
              <a:rot lat="21087740" lon="12757236" rev="19555634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аши карусельки!!!!! На Ветерке было здорово кататьс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1071546"/>
            <a:ext cx="7281352" cy="44157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Рисунок 6" descr="depositphotos_22936530-autumn-leaf-on-white-background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967942">
            <a:off x="1934365" y="642527"/>
            <a:ext cx="1800320" cy="1717737"/>
          </a:xfrm>
          <a:prstGeom prst="rect">
            <a:avLst/>
          </a:prstGeom>
        </p:spPr>
      </p:pic>
      <p:pic>
        <p:nvPicPr>
          <p:cNvPr id="9" name="Рисунок 8" descr="depositphotos_22936530-autumn-leaf-on-white-background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2203659">
            <a:off x="981368" y="2215613"/>
            <a:ext cx="1800320" cy="1717737"/>
          </a:xfrm>
          <a:prstGeom prst="rect">
            <a:avLst/>
          </a:prstGeom>
        </p:spPr>
      </p:pic>
      <p:pic>
        <p:nvPicPr>
          <p:cNvPr id="10" name="Рисунок 9" descr="i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645788">
            <a:off x="6105407" y="2915968"/>
            <a:ext cx="3025527" cy="32952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5000636"/>
            <a:ext cx="807249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Такие были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карусельки!!!!!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 Ветерке было здорово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кататься  - мама рассказывала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р.50 лет Октября на пересечении с ул.Ленина, слева забор школы интерна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571480"/>
            <a:ext cx="4681839" cy="3045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Рисунок 2" descr="Это пересечение проспекта 50 лет Октября и ул.Думенко, слева ДК, справа райпищекомбина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14874">
            <a:off x="853577" y="2983810"/>
            <a:ext cx="4473005" cy="3249398"/>
          </a:xfrm>
          <a:prstGeom prst="roundRect">
            <a:avLst>
              <a:gd name="adj" fmla="val 14632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ContrastingRightFacing" fov="2700000">
              <a:rot lat="0" lon="19800000" rev="120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5143504" y="3643314"/>
            <a:ext cx="34290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Это пересечение проспекта 50 лет Октября и ул. Ленина 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9124" y="5857892"/>
            <a:ext cx="364333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Это пересечение проспекта 50 лет Октября и ул. Думенко 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Рисунок 6" descr="depositphotos_22936530-autumn-leaf-on-white-background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4951260">
            <a:off x="1989859" y="2192522"/>
            <a:ext cx="1650148" cy="1574453"/>
          </a:xfrm>
          <a:prstGeom prst="rect">
            <a:avLst/>
          </a:prstGeom>
        </p:spPr>
      </p:pic>
      <p:pic>
        <p:nvPicPr>
          <p:cNvPr id="8" name="Рисунок 7" descr="depositphotos_22936530-autumn-leaf-on-white-background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034764">
            <a:off x="862801" y="2594517"/>
            <a:ext cx="1384300" cy="132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3831828186fad43f28b86036ba7004c6a878442455_b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 rot="17109630">
            <a:off x="5885136" y="2094816"/>
            <a:ext cx="3421401" cy="2280934"/>
          </a:xfrm>
          <a:prstGeom prst="rect">
            <a:avLst/>
          </a:prstGeom>
          <a:scene3d>
            <a:camera prst="orthographicFront">
              <a:rot lat="0" lon="11999976" rev="0"/>
            </a:camera>
            <a:lightRig rig="threePt" dir="t"/>
          </a:scene3d>
        </p:spPr>
      </p:pic>
      <p:sp>
        <p:nvSpPr>
          <p:cNvPr id="2" name="Прямоугольник 1"/>
          <p:cNvSpPr/>
          <p:nvPr/>
        </p:nvSpPr>
        <p:spPr>
          <a:xfrm>
            <a:off x="2428860" y="1285860"/>
            <a:ext cx="6215105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А так он выглядит сейчас…</a:t>
            </a:r>
            <a:endParaRPr lang="ru-RU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pic>
        <p:nvPicPr>
          <p:cNvPr id="3" name="Рисунок 2" descr="i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979272">
            <a:off x="-314962" y="1773785"/>
            <a:ext cx="4625168" cy="5071988"/>
          </a:xfrm>
          <a:prstGeom prst="rect">
            <a:avLst/>
          </a:prstGeom>
          <a:scene3d>
            <a:camera prst="isometricRightUp">
              <a:rot lat="21087740" lon="12757236" rev="19555634"/>
            </a:camera>
            <a:lightRig rig="threePt" dir="t"/>
          </a:scene3d>
        </p:spPr>
      </p:pic>
      <p:pic>
        <p:nvPicPr>
          <p:cNvPr id="5" name="Рисунок 4" descr="12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FFFA"/>
              </a:clrFrom>
              <a:clrTo>
                <a:srgbClr val="FEFF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4150879"/>
            <a:ext cx="4214810" cy="27071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eabilitacionnyj-centr-v-proletars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00348"/>
            <a:ext cx="6168728" cy="3857652"/>
          </a:xfrm>
          <a:prstGeom prst="ellipse">
            <a:avLst/>
          </a:prstGeom>
          <a:ln>
            <a:noFill/>
          </a:ln>
          <a:effectLst>
            <a:softEdge rad="112500"/>
          </a:effectLst>
          <a:scene3d>
            <a:camera prst="orthographicFront">
              <a:rot lat="0" lon="12599976" rev="0"/>
            </a:camera>
            <a:lightRig rig="threePt" dir="t"/>
          </a:scene3d>
        </p:spPr>
      </p:pic>
      <p:pic>
        <p:nvPicPr>
          <p:cNvPr id="2" name="Рисунок 1" descr="grant_pic_3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040" y="642918"/>
            <a:ext cx="5595960" cy="41969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 (1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10" y="2143116"/>
            <a:ext cx="2495376" cy="2143140"/>
          </a:xfrm>
          <a:prstGeom prst="rect">
            <a:avLst/>
          </a:prstGeom>
        </p:spPr>
      </p:pic>
      <p:pic>
        <p:nvPicPr>
          <p:cNvPr id="7" name="Рисунок 6" descr="i (1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7686" y="-214338"/>
            <a:ext cx="2800350" cy="24050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ac5db2e7e48e34041595a4fe9c3cb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642918"/>
            <a:ext cx="5395834" cy="35004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0899667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71810"/>
            <a:ext cx="5000660" cy="35718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628" y="4429132"/>
            <a:ext cx="399226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Это наш центр города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pic>
        <p:nvPicPr>
          <p:cNvPr id="6" name="Рисунок 5" descr="i (1)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286580">
            <a:off x="222423" y="24052"/>
            <a:ext cx="4658427" cy="4393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802" y="285728"/>
            <a:ext cx="5238750" cy="3581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16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048000"/>
            <a:ext cx="5537200" cy="381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5719109" y="3571876"/>
            <a:ext cx="342489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Администрация района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86380" y="5429264"/>
            <a:ext cx="248978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Районный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дом культуры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690121-edfbbb16a96a19f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786058"/>
            <a:ext cx="4524391" cy="33932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214678" y="6072206"/>
            <a:ext cx="33938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Моя  будущая школа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pic>
        <p:nvPicPr>
          <p:cNvPr id="5" name="Рисунок 4" descr="SAM_38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500042"/>
            <a:ext cx="3857652" cy="28932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214942" y="3429000"/>
            <a:ext cx="273344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Мой любимый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детский сад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pic>
        <p:nvPicPr>
          <p:cNvPr id="8" name="Рисунок 7" descr="SAM_3874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9735E"/>
              </a:clrFrom>
              <a:clrTo>
                <a:srgbClr val="89735E">
                  <a:alpha val="0"/>
                </a:srgbClr>
              </a:clrTo>
            </a:clrChange>
          </a:blip>
          <a:srcRect l="39541" r="27481" b="70686"/>
          <a:stretch>
            <a:fillRect/>
          </a:stretch>
        </p:blipFill>
        <p:spPr>
          <a:xfrm rot="187329">
            <a:off x="5130811" y="2093680"/>
            <a:ext cx="1500198" cy="1000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14413804341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06" y="4548194"/>
            <a:ext cx="1571636" cy="2095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Рисунок 5" descr="SAM_07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55125">
            <a:off x="3489506" y="177468"/>
            <a:ext cx="1857388" cy="2071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SAM_03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2928934"/>
            <a:ext cx="2285984" cy="171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SAM_093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3438" y="4786322"/>
            <a:ext cx="2428892" cy="18216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Рисунок 9" descr="SAM_29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388" y="3000372"/>
            <a:ext cx="2190733" cy="164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SAM_273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71670" y="4643446"/>
            <a:ext cx="2428892" cy="18216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915481" lon="19333542" rev="1019309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Рисунок 11" descr="20150601_18483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5720" y="4616126"/>
            <a:ext cx="1531706" cy="19970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767162" lon="20000633" rev="691873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Рисунок 12" descr="IMG_20141220_13475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455210">
            <a:off x="559246" y="809305"/>
            <a:ext cx="1786810" cy="1973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IMG_20150529_19550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43306" y="2143116"/>
            <a:ext cx="1928826" cy="2381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SAM_281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72264" y="0"/>
            <a:ext cx="2357454" cy="2035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SAM_2809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572264" y="1214422"/>
            <a:ext cx="2357454" cy="1768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01024" y="1571612"/>
            <a:ext cx="904881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714876" y="4071942"/>
            <a:ext cx="239039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городу</a:t>
            </a:r>
            <a:endParaRPr lang="ru-RU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3643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Прогулка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 </a:t>
            </a:r>
            <a:endParaRPr lang="ru-RU" sz="32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571736" y="1714488"/>
            <a:ext cx="12858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по</a:t>
            </a:r>
            <a:endParaRPr lang="ru-RU" sz="7200" dirty="0"/>
          </a:p>
        </p:txBody>
      </p:sp>
      <p:sp>
        <p:nvSpPr>
          <p:cNvPr id="21" name="TextBox 20"/>
          <p:cNvSpPr txBox="1"/>
          <p:nvPr/>
        </p:nvSpPr>
        <p:spPr>
          <a:xfrm rot="20869241">
            <a:off x="1406127" y="2399840"/>
            <a:ext cx="1141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Monotype Corsiva" pitchFamily="66" charset="0"/>
              </a:rPr>
              <a:t>почта</a:t>
            </a:r>
            <a:endParaRPr lang="ru-RU" sz="3200" b="1" dirty="0">
              <a:latin typeface="Monotype Corsiva" pitchFamily="66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446602">
            <a:off x="2736912" y="1747602"/>
            <a:ext cx="27510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Monotype Corsiva" pitchFamily="66" charset="0"/>
              </a:rPr>
              <a:t>Детская площадка</a:t>
            </a:r>
            <a:endParaRPr lang="ru-RU" sz="28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643174" y="4071942"/>
            <a:ext cx="10182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цирк</a:t>
            </a:r>
            <a:endParaRPr lang="ru-RU" sz="36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0" y="6072206"/>
            <a:ext cx="10118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Monotype Corsiva" pitchFamily="66" charset="0"/>
              </a:rPr>
              <a:t>кафе</a:t>
            </a:r>
            <a:endParaRPr lang="ru-RU" sz="36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6929454" y="4286256"/>
            <a:ext cx="2007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00B0F0"/>
                </a:solidFill>
                <a:latin typeface="Monotype Corsiva" pitchFamily="66" charset="0"/>
              </a:rPr>
              <a:t>Парк отдыха</a:t>
            </a:r>
            <a:endParaRPr lang="ru-RU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14546" y="5929330"/>
            <a:ext cx="692945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Памятники нашего города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pic>
        <p:nvPicPr>
          <p:cNvPr id="3" name="Рисунок 2" descr="мемориал павшим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642918"/>
            <a:ext cx="3000396" cy="19979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памятник казачему священнику Ильи Попову открыт 31.08.14г.jpg"/>
          <p:cNvPicPr>
            <a:picLocks noChangeAspect="1"/>
          </p:cNvPicPr>
          <p:nvPr/>
        </p:nvPicPr>
        <p:blipFill>
          <a:blip r:embed="rId3"/>
          <a:srcRect r="13298" b="8575"/>
          <a:stretch>
            <a:fillRect/>
          </a:stretch>
        </p:blipFill>
        <p:spPr>
          <a:xfrm>
            <a:off x="4500562" y="0"/>
            <a:ext cx="3467071" cy="26758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357686" y="2428868"/>
            <a:ext cx="435771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памятник казачьему священнику Ильи Попову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2976" y="2643182"/>
            <a:ext cx="307183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мемориал павшим солдатам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pic>
        <p:nvPicPr>
          <p:cNvPr id="10" name="Рисунок 9" descr="ленин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86190"/>
            <a:ext cx="2786082" cy="27860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714613" y="4572008"/>
            <a:ext cx="200026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п</a:t>
            </a: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амятник 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В.И. Ленина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  <p:pic>
        <p:nvPicPr>
          <p:cNvPr id="12" name="Рисунок 11" descr="SAM_273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57290" y="571480"/>
            <a:ext cx="1643074" cy="21907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IMG0010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752" y="3571876"/>
            <a:ext cx="1738314" cy="231775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537197" y="4286256"/>
            <a:ext cx="255550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Памятник 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пограничникам</a:t>
            </a: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в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Monotype Corsiva" pitchFamily="66" charset="0"/>
              </a:rPr>
              <a:t>сех поколений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4402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048"/>
          <a:stretch>
            <a:fillRect/>
          </a:stretch>
        </p:blipFill>
        <p:spPr>
          <a:xfrm>
            <a:off x="785786" y="2714620"/>
            <a:ext cx="3810000" cy="3786214"/>
          </a:xfrm>
          <a:prstGeom prst="rect">
            <a:avLst/>
          </a:prstGeom>
        </p:spPr>
      </p:pic>
      <p:sp>
        <p:nvSpPr>
          <p:cNvPr id="8" name="Овальная выноска 7"/>
          <p:cNvSpPr/>
          <p:nvPr/>
        </p:nvSpPr>
        <p:spPr>
          <a:xfrm rot="603968">
            <a:off x="4200768" y="127876"/>
            <a:ext cx="4222402" cy="3480952"/>
          </a:xfrm>
          <a:prstGeom prst="wedgeEllipseCallout">
            <a:avLst>
              <a:gd name="adj1" fmla="val -37419"/>
              <a:gd name="adj2" fmla="val 71820"/>
            </a:avLst>
          </a:prstGeom>
          <a:scene3d>
            <a:camera prst="orthographicFront">
              <a:rot lat="0" lon="20699983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10541" cmpd="sng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3438" y="571480"/>
            <a:ext cx="350046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latin typeface="Monotype Corsiva" pitchFamily="66" charset="0"/>
              </a:rPr>
              <a:t>Спасибо </a:t>
            </a:r>
          </a:p>
          <a:p>
            <a:pPr algn="ctr"/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latin typeface="Monotype Corsiva" pitchFamily="66" charset="0"/>
              </a:rPr>
              <a:t>за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B0F0"/>
                </a:solidFill>
                <a:latin typeface="Monotype Corsiva" pitchFamily="66" charset="0"/>
              </a:rPr>
              <a:t>внимание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B0F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CCFF"/>
                                      </p:to>
                                    </p:animClr>
                                    <p:animClr clrSpc="rgb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CCFF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250</Words>
  <PresentationFormat>Экран 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45</cp:revision>
  <dcterms:created xsi:type="dcterms:W3CDTF">2016-11-04T05:29:09Z</dcterms:created>
  <dcterms:modified xsi:type="dcterms:W3CDTF">2016-11-09T18:17:39Z</dcterms:modified>
</cp:coreProperties>
</file>