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89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59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0264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2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328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48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96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8298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71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8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669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E0037-3C41-4974-85AA-8EF4E9388E19}" type="datetimeFigureOut">
              <a:rPr lang="ru-RU" smtClean="0"/>
              <a:t>28.10.2017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6F8D56-788C-4AD1-9B1E-56BCC3C942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312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4544" y="262827"/>
            <a:ext cx="9144000" cy="2387600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dist="38100" dir="2700000" algn="tl" rotWithShape="0">
                    <a:schemeClr val="accent2"/>
                  </a:outerShdw>
                </a:effectLst>
              </a:rPr>
              <a:t>«ДЕНЬ НАРОДНОГО ЕДИНСТВА»</a:t>
            </a:r>
            <a:endParaRPr lang="ru-RU" sz="7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00416" y="6113145"/>
            <a:ext cx="4102608" cy="1655762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Подготовила: </a:t>
            </a:r>
            <a:r>
              <a:rPr lang="ru-RU" b="1" i="1" dirty="0" err="1" smtClean="0">
                <a:solidFill>
                  <a:srgbClr val="FF0000"/>
                </a:solidFill>
              </a:rPr>
              <a:t>Бабурова</a:t>
            </a:r>
            <a:r>
              <a:rPr lang="ru-RU" b="1" i="1" dirty="0" smtClean="0">
                <a:solidFill>
                  <a:srgbClr val="FF0000"/>
                </a:solidFill>
              </a:rPr>
              <a:t>. С. В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" y="2915603"/>
            <a:ext cx="5715000" cy="35604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3857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524000" y="219457"/>
            <a:ext cx="9144000" cy="640079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НАША РОДИНА - РОССИЯ</a:t>
            </a:r>
            <a:endParaRPr lang="ru-RU" sz="32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224" y="1051560"/>
            <a:ext cx="8577072" cy="53858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67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96568" y="-1415225"/>
            <a:ext cx="9144000" cy="3024569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ИСТОРИЧЕСКОЕ ПУТЕШЕСТВИЕ В ПРОШЛОЕ НАШЕЙ РОССИИ</a:t>
            </a: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323655" y="1820418"/>
            <a:ext cx="7489825" cy="46815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691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2648" y="189675"/>
            <a:ext cx="10128504" cy="1831149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ПОЛЬСКИЕ ВРАГИ ХОТЕЛИ ЗАВОЕВАТЬ НАШУ РОДИНУ</a:t>
            </a:r>
            <a:br>
              <a:rPr lang="ru-RU" sz="4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endParaRPr lang="ru-RU" sz="4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52956" y="1654936"/>
            <a:ext cx="8247888" cy="47550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0086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02552" y="1316735"/>
            <a:ext cx="5157216" cy="3611881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КУЗЬМА МИНИН, КНЯЗЬ ДМИТРИЙ ПОЖАРСКИЙ </a:t>
            </a:r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65176" y="1014984"/>
            <a:ext cx="6199188" cy="4791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54920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28216" y="548640"/>
            <a:ext cx="8595359" cy="56967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4992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757416" y="210598"/>
            <a:ext cx="5020056" cy="595274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 МОСКВЕ В ЧЕСТЬ ПОБЕДЫ НАД ВРАГОМ, ЗА ГЕРОИЗМ, МУЖЕСТВО И ОТВАГУ НА КРАСНОЙ ПЛОЩАДИ УСТАНОВЛЕН ПАМЯТНИК, СДЕЛАНА НАДПИСЬ «ГРАЖДАНИНУ КУЗЬМЕ МИНИНУ И КНЯЗЮ ДМИТРИЮ ПОЖАРСКОМУ. БЛАГОДАРНАЯ РОССИЯ»</a:t>
            </a:r>
            <a:endParaRPr lang="ru-RU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65760" y="1043051"/>
            <a:ext cx="6196013" cy="42878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76855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7928" y="237046"/>
            <a:ext cx="10290048" cy="1655762"/>
          </a:xfrm>
        </p:spPr>
        <p:txBody>
          <a:bodyPr>
            <a:normAutofit/>
          </a:bodyPr>
          <a:lstStyle/>
          <a:p>
            <a:r>
              <a:rPr lang="ru-RU" sz="4000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ХРАМ «КАЗАНСКОЙ БОЖЬЕЙ МАТЕРИ»</a:t>
            </a:r>
            <a:endParaRPr lang="ru-RU" sz="400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587752" y="1204468"/>
            <a:ext cx="7261225" cy="5105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7797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10975848" cy="1399031"/>
          </a:xfrm>
        </p:spPr>
        <p:txBody>
          <a:bodyPr/>
          <a:lstStyle/>
          <a:p>
            <a:r>
              <a:rPr lang="ru-RU" dirty="0" smtClean="0"/>
              <a:t>       </a:t>
            </a:r>
            <a:r>
              <a:rPr lang="ru-RU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РОССИЯ МНОГОНАЦИОНАЛЬНАЯ СТРАНА 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5265" y="1690688"/>
            <a:ext cx="5376672" cy="4351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7455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7640" y="392557"/>
            <a:ext cx="10354056" cy="1325563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              СТОЛИЦА НАШЕЙ РОДИНЫ</a:t>
            </a:r>
            <a:endParaRPr lang="ru-RU" sz="5400" b="1" i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0280" y="1810512"/>
            <a:ext cx="7452360" cy="45950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49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8880" y="365125"/>
            <a:ext cx="8884920" cy="1325563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СИМВОЛЫ РОССИИ </a:t>
            </a:r>
            <a:endParaRPr lang="ru-RU" sz="6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690688"/>
            <a:ext cx="7775448" cy="492861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68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7464" y="411480"/>
            <a:ext cx="8470392" cy="59253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3011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272" y="521208"/>
            <a:ext cx="9144000" cy="58155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9618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85</Words>
  <Application>Microsoft Office PowerPoint</Application>
  <PresentationFormat>Широкоэкранный</PresentationFormat>
  <Paragraphs>11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«ДЕНЬ НАРОДНОГО ЕДИНСТВА»</vt:lpstr>
      <vt:lpstr>НАША РОДИНА - РОССИЯ</vt:lpstr>
      <vt:lpstr>ИСТОРИЧЕСКОЕ ПУТЕШЕСТВИЕ В ПРОШЛОЕ НАШЕЙ РОССИИ</vt:lpstr>
      <vt:lpstr>ПОЛЬСКИЕ ВРАГИ ХОТЕЛИ ЗАВОЕВАТЬ НАШУ РОДИНУ </vt:lpstr>
      <vt:lpstr>КУЗЬМА МИНИН, КНЯЗЬ ДМИТРИЙ ПОЖАРСКИЙ </vt:lpstr>
      <vt:lpstr>Презентация PowerPoint</vt:lpstr>
      <vt:lpstr>В МОСКВЕ В ЧЕСТЬ ПОБЕДЫ НАД ВРАГОМ, ЗА ГЕРОИЗМ, МУЖЕСТВО И ОТВАГУ НА КРАСНОЙ ПЛОЩАДИ УСТАНОВЛЕН ПАМЯТНИК, СДЕЛАНА НАДПИСЬ «ГРАЖДАНИНУ КУЗЬМЕ МИНИНУ И КНЯЗЮ ДМИТРИЮ ПОЖАРСКОМУ. БЛАГОДАРНАЯ РОССИЯ»</vt:lpstr>
      <vt:lpstr>Презентация PowerPoint</vt:lpstr>
      <vt:lpstr>       РОССИЯ МНОГОНАЦИОНАЛЬНАЯ СТРАНА </vt:lpstr>
      <vt:lpstr>               СТОЛИЦА НАШЕЙ РОДИНЫ</vt:lpstr>
      <vt:lpstr>СИМВОЛЫ РОССИИ 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Дмитрий</dc:creator>
  <cp:lastModifiedBy>Дмитрий</cp:lastModifiedBy>
  <cp:revision>14</cp:revision>
  <dcterms:created xsi:type="dcterms:W3CDTF">2017-10-26T17:15:33Z</dcterms:created>
  <dcterms:modified xsi:type="dcterms:W3CDTF">2017-10-28T14:32:33Z</dcterms:modified>
</cp:coreProperties>
</file>