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3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5/4/2016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volna.org/wp-content/uploads/2014/11/vielikaia_otiechiestviennaia_voina_19411945_ghgh0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olna.org/wp-content/uploads/2014/11/vielikaia_otiechiestviennaia_voina_19411945_ghgh1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" y="0"/>
            <a:ext cx="9296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olna.org/wp-content/uploads/2014/11/vielikaia_otiechiestviennaia_voina_19411945_ghgh2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olna.org/wp-content/uploads/2014/11/vielikaia_otiechiestviennaia_voina_19411945_ghgh3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240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olna.org/wp-content/uploads/2014/11/vielikaia_otiechiestviennaia_voina_19411945_ghgh4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olna.org/wp-content/uploads/2014/11/vielikaia_otiechiestviennaia_voina_19411945_ghgh5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olna.org/wp-content/uploads/2014/11/vielikaia_otiechiestviennaia_voina_19411945_ghgh6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96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olna.org/wp-content/uploads/2014/11/vielikaia_otiechiestviennaia_voina_19411945_ghgh10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" y="0"/>
            <a:ext cx="9372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olna.org/wp-content/uploads/2014/11/vielikaia_otiechiestviennaia_voina_19411945_ghgh11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olna.org/wp-content/uploads/2014/11/vielikaia_otiechiestviennaia_voina_19411945_ghgh12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8991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olna.org/wp-content/uploads/2014/11/vielikaia_otiechiestviennaia_voina_19411945_ghgh8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volna.org/wp-content/uploads/2014/11/vielikaia_otiechiestviennaia_voina_19411945_ghgh13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0"/>
            <a:ext cx="93726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olna.org/wp-content/uploads/2014/11/vielikaia_otiechiestviennaia_voina_19411945_ghgh14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6200" y="0"/>
            <a:ext cx="9220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olna.org/wp-content/uploads/2014/11/vielikaia_otiechiestviennaia_voina_19411945_ghgh15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" y="0"/>
            <a:ext cx="9372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olna.org/wp-content/uploads/2014/11/vielikaia_otiechiestviennaia_voina_19411945_ghgh16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0"/>
            <a:ext cx="9372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olna.org/wp-content/uploads/2014/11/vielikaia_otiechiestviennaia_voina_19411945_ghgh17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81000" y="0"/>
            <a:ext cx="9525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olna.org/wp-content/uploads/2014/11/vielikaia_otiechiestviennaia_voina_19411945_ghgh18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28600"/>
            <a:ext cx="9144000" cy="723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olna.org/wp-content/uploads/2014/11/vielikaia_otiechiestviennaia_voina_19411945_ghgh19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" y="0"/>
            <a:ext cx="92964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olna.org/wp-content/uploads/2014/11/vielikaia_otiechiestviennaia_voina_19411945_ghgh20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8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olna.org/wp-content/uploads/2014/11/vielikaia_otiechiestviennaia_voina_19411945_ghgh21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2400"/>
            <a:ext cx="9144000" cy="708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gifotkritki.ru/s_9_maja/stikhi_o_vojne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olna.org/wp-content/uploads/2014/11/vielikaia_otiechiestviennaia_voina_19411945_ghgh22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3400" y="0"/>
            <a:ext cx="9677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PresentationFormat>Экран (4:3)</PresentationFormat>
  <Paragraphs>0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ЛЮДА</dc:creator>
  <cp:lastModifiedBy>ЛЮДА</cp:lastModifiedBy>
  <cp:revision>19</cp:revision>
  <dcterms:created xsi:type="dcterms:W3CDTF">2016-05-04T01:09:05Z</dcterms:created>
  <dcterms:modified xsi:type="dcterms:W3CDTF">2016-05-04T01:20:15Z</dcterms:modified>
</cp:coreProperties>
</file>