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60" r:id="rId2"/>
    <p:sldId id="299" r:id="rId3"/>
    <p:sldId id="297" r:id="rId4"/>
    <p:sldId id="262" r:id="rId5"/>
    <p:sldId id="278" r:id="rId6"/>
    <p:sldId id="279" r:id="rId7"/>
    <p:sldId id="274" r:id="rId8"/>
    <p:sldId id="280" r:id="rId9"/>
    <p:sldId id="275" r:id="rId10"/>
    <p:sldId id="263" r:id="rId11"/>
    <p:sldId id="264" r:id="rId12"/>
    <p:sldId id="265" r:id="rId13"/>
    <p:sldId id="266" r:id="rId14"/>
    <p:sldId id="267" r:id="rId15"/>
    <p:sldId id="269" r:id="rId16"/>
    <p:sldId id="290" r:id="rId17"/>
    <p:sldId id="270" r:id="rId18"/>
    <p:sldId id="272" r:id="rId19"/>
    <p:sldId id="286" r:id="rId20"/>
    <p:sldId id="281" r:id="rId21"/>
    <p:sldId id="287" r:id="rId22"/>
    <p:sldId id="284" r:id="rId23"/>
    <p:sldId id="285" r:id="rId24"/>
    <p:sldId id="289" r:id="rId25"/>
    <p:sldId id="294" r:id="rId26"/>
    <p:sldId id="295" r:id="rId27"/>
    <p:sldId id="292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62857" autoAdjust="0"/>
  </p:normalViewPr>
  <p:slideViewPr>
    <p:cSldViewPr>
      <p:cViewPr varScale="1">
        <p:scale>
          <a:sx n="112" d="100"/>
          <a:sy n="112" d="100"/>
        </p:scale>
        <p:origin x="-94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59E337-190C-44E1-9721-6AFFC5486CA9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A989F-0BDC-402A-822D-5D42A0C852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Большой театр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A989F-0BDC-402A-822D-5D42A0C852EF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A989F-0BDC-402A-822D-5D42A0C852EF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A989F-0BDC-402A-822D-5D42A0C852EF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Похожее изображение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Давайте посмотрим какие бывают театры.</a:t>
            </a:r>
            <a:endParaRPr lang="ru-RU" sz="2800" dirty="0"/>
          </a:p>
        </p:txBody>
      </p:sp>
      <p:pic>
        <p:nvPicPr>
          <p:cNvPr id="5" name="Рисунок 4" descr="Картинки по запросу картинки театров россии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14356"/>
            <a:ext cx="9144000" cy="61436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картинки театров россии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картинки театров россии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144000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Картинки по запросу картинки театров россии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http://i.otzovik.com/2014/11/27/1534411/img/62268994_b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Картинки по запросу картинки театров россии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151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Картинки по запросу картинки театров россии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76225"/>
            <a:ext cx="9525000" cy="630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Картинки по запросу картинки театров россии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охожее изображение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04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785982" y="-2143164"/>
            <a:ext cx="11072890" cy="1005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83122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1. Как вы думаете, с чего начинается театр?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Для чего люди ходят в театр?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Зачем людям театры?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 А какие бывают театры?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5. Что можно посмотреть в театре?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6. Вам что больше всего хочется посмотреть?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83188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/>
              <a:t>Как вы думаете что есть в театре? </a:t>
            </a:r>
            <a:br>
              <a:rPr lang="ru-RU" sz="3600" dirty="0" smtClean="0"/>
            </a:br>
            <a:r>
              <a:rPr lang="ru-RU" sz="3600" dirty="0" smtClean="0"/>
              <a:t>Фойе.</a:t>
            </a:r>
            <a:br>
              <a:rPr lang="ru-RU" sz="3600" dirty="0" smtClean="0"/>
            </a:br>
            <a:r>
              <a:rPr lang="ru-RU" sz="3600" dirty="0" smtClean="0"/>
              <a:t>Гардеробная.</a:t>
            </a:r>
            <a:br>
              <a:rPr lang="ru-RU" sz="3600" dirty="0" smtClean="0"/>
            </a:br>
            <a:r>
              <a:rPr lang="ru-RU" sz="3600" dirty="0" smtClean="0"/>
              <a:t>Касса. </a:t>
            </a:r>
            <a:br>
              <a:rPr lang="ru-RU" sz="3600" dirty="0" smtClean="0"/>
            </a:br>
            <a:r>
              <a:rPr lang="ru-RU" sz="3600" dirty="0" smtClean="0"/>
              <a:t>Костюмерная.</a:t>
            </a:r>
            <a:br>
              <a:rPr lang="ru-RU" sz="3600" dirty="0" smtClean="0"/>
            </a:br>
            <a:r>
              <a:rPr lang="ru-RU" sz="3600" dirty="0" smtClean="0"/>
              <a:t>Сцена.</a:t>
            </a:r>
            <a:br>
              <a:rPr lang="ru-RU" sz="3600" dirty="0" smtClean="0"/>
            </a:br>
            <a:r>
              <a:rPr lang="ru-RU" sz="3600" dirty="0" smtClean="0"/>
              <a:t>Зрительный зал.</a:t>
            </a:r>
            <a:br>
              <a:rPr lang="ru-RU" sz="3600" dirty="0" smtClean="0"/>
            </a:br>
            <a:r>
              <a:rPr lang="ru-RU" sz="3600" dirty="0" smtClean="0"/>
              <a:t>Что делают артисты в театре?</a:t>
            </a:r>
            <a:endParaRPr lang="ru-RU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20464758">
            <a:off x="298758" y="301039"/>
            <a:ext cx="8229600" cy="539181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Похожее изображение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 rot="20485488">
            <a:off x="320996" y="538113"/>
            <a:ext cx="3810000" cy="26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Картинки по запросу картинки театров россии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3857652" cy="28575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34</Words>
  <PresentationFormat>Экран (4:3)</PresentationFormat>
  <Paragraphs>8</Paragraphs>
  <Slides>27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Давайте посмотрим какие бывают театры.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1. Как вы думаете, с чего начинается театр?  2. Для чего люди ходят в театр?  3. Зачем людям театры? 4. А какие бывают театры?  5. Что можно посмотреть в театре?  6. Вам что больше всего хочется посмотреть?  </vt:lpstr>
      <vt:lpstr>Как вы думаете что есть в театре?  Фойе. Гардеробная. Касса.  Костюмерная. Сцена. Зрительный зал. Что делают артисты в театре?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театр</dc:title>
  <dc:creator>User</dc:creator>
  <cp:lastModifiedBy>User</cp:lastModifiedBy>
  <cp:revision>11</cp:revision>
  <dcterms:created xsi:type="dcterms:W3CDTF">2017-03-23T07:09:11Z</dcterms:created>
  <dcterms:modified xsi:type="dcterms:W3CDTF">2017-03-23T07:51:31Z</dcterms:modified>
</cp:coreProperties>
</file>