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0" r:id="rId3"/>
    <p:sldId id="256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8" r:id="rId19"/>
    <p:sldId id="274" r:id="rId20"/>
    <p:sldId id="275" r:id="rId21"/>
    <p:sldId id="276" r:id="rId22"/>
    <p:sldId id="282" r:id="rId23"/>
    <p:sldId id="287" r:id="rId24"/>
    <p:sldId id="288" r:id="rId25"/>
    <p:sldId id="283" r:id="rId26"/>
    <p:sldId id="279" r:id="rId27"/>
    <p:sldId id="277" r:id="rId28"/>
    <p:sldId id="284" r:id="rId29"/>
    <p:sldId id="285" r:id="rId30"/>
    <p:sldId id="286" r:id="rId31"/>
    <p:sldId id="280" r:id="rId32"/>
    <p:sldId id="28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0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DE227-588E-4F28-BCCA-7A22F99974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57E58-E3FE-4005-98B4-D24F3ABD9C95}">
      <dgm:prSet phldrT="[Текст]" custT="1"/>
      <dgm:spPr/>
      <dgm:t>
        <a:bodyPr/>
        <a:lstStyle/>
        <a:p>
          <a:r>
            <a:rPr lang="ru-RU" sz="3200" dirty="0"/>
            <a:t>Полнота</a:t>
          </a:r>
        </a:p>
      </dgm:t>
    </dgm:pt>
    <dgm:pt modelId="{055A3877-5007-4560-83F3-B918772557EC}" type="parTrans" cxnId="{20232350-02F9-4031-8C00-742A82356251}">
      <dgm:prSet/>
      <dgm:spPr/>
      <dgm:t>
        <a:bodyPr/>
        <a:lstStyle/>
        <a:p>
          <a:endParaRPr lang="ru-RU"/>
        </a:p>
      </dgm:t>
    </dgm:pt>
    <dgm:pt modelId="{E618FE26-3E4D-4FEB-A543-C39AA5E0BD4C}" type="sibTrans" cxnId="{20232350-02F9-4031-8C00-742A82356251}">
      <dgm:prSet/>
      <dgm:spPr/>
      <dgm:t>
        <a:bodyPr/>
        <a:lstStyle/>
        <a:p>
          <a:endParaRPr lang="ru-RU"/>
        </a:p>
      </dgm:t>
    </dgm:pt>
    <dgm:pt modelId="{9CAA7E09-7BAC-4B4A-8D38-0818BF087258}">
      <dgm:prSet phldrT="[Текст]"/>
      <dgm:spPr/>
      <dgm:t>
        <a:bodyPr/>
        <a:lstStyle/>
        <a:p>
          <a:r>
            <a:rPr lang="ru-RU" dirty="0"/>
            <a:t>Системность</a:t>
          </a:r>
        </a:p>
      </dgm:t>
    </dgm:pt>
    <dgm:pt modelId="{C917DE8D-A8E4-48E5-A731-94E091680813}" type="parTrans" cxnId="{D7CE5673-37F9-4D91-93AC-C8B537B79059}">
      <dgm:prSet/>
      <dgm:spPr/>
      <dgm:t>
        <a:bodyPr/>
        <a:lstStyle/>
        <a:p>
          <a:endParaRPr lang="ru-RU"/>
        </a:p>
      </dgm:t>
    </dgm:pt>
    <dgm:pt modelId="{FC187AE7-9427-4EE5-AB52-E95D2D2C6C05}" type="sibTrans" cxnId="{D7CE5673-37F9-4D91-93AC-C8B537B79059}">
      <dgm:prSet/>
      <dgm:spPr/>
      <dgm:t>
        <a:bodyPr/>
        <a:lstStyle/>
        <a:p>
          <a:endParaRPr lang="ru-RU"/>
        </a:p>
      </dgm:t>
    </dgm:pt>
    <dgm:pt modelId="{7F1576F2-F95C-4566-8465-F471AA59E26F}">
      <dgm:prSet phldrT="[Текст]"/>
      <dgm:spPr/>
      <dgm:t>
        <a:bodyPr/>
        <a:lstStyle/>
        <a:p>
          <a:r>
            <a:rPr lang="ru-RU"/>
            <a:t>Сезонность</a:t>
          </a:r>
        </a:p>
      </dgm:t>
    </dgm:pt>
    <dgm:pt modelId="{69E3405B-95F7-4007-AFE8-CBFF4DB572B7}" type="parTrans" cxnId="{C03728DC-ADB7-48E8-B483-181BF3F86D9A}">
      <dgm:prSet/>
      <dgm:spPr/>
      <dgm:t>
        <a:bodyPr/>
        <a:lstStyle/>
        <a:p>
          <a:endParaRPr lang="ru-RU"/>
        </a:p>
      </dgm:t>
    </dgm:pt>
    <dgm:pt modelId="{CCC8213A-E782-48B1-8ED7-049896F3137F}" type="sibTrans" cxnId="{C03728DC-ADB7-48E8-B483-181BF3F86D9A}">
      <dgm:prSet/>
      <dgm:spPr/>
      <dgm:t>
        <a:bodyPr/>
        <a:lstStyle/>
        <a:p>
          <a:endParaRPr lang="ru-RU"/>
        </a:p>
      </dgm:t>
    </dgm:pt>
    <dgm:pt modelId="{AFEDC0DF-3214-4445-BFFC-7757CA3D54EB}" type="pres">
      <dgm:prSet presAssocID="{065DE227-588E-4F28-BCCA-7A22F99974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EB83ED-4C75-4734-9570-F6424C7A3CDA}" type="pres">
      <dgm:prSet presAssocID="{3B857E58-E3FE-4005-98B4-D24F3ABD9C95}" presName="linNode" presStyleCnt="0"/>
      <dgm:spPr/>
    </dgm:pt>
    <dgm:pt modelId="{53F6624C-E2C3-42E1-B3DB-663E6DB56036}" type="pres">
      <dgm:prSet presAssocID="{3B857E58-E3FE-4005-98B4-D24F3ABD9C95}" presName="parentText" presStyleLbl="node1" presStyleIdx="0" presStyleCnt="3" custScaleX="277778" custLinFactNeighborX="-136" custLinFactNeighborY="-666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D8484-2443-4818-9367-821398C4B01F}" type="pres">
      <dgm:prSet presAssocID="{E618FE26-3E4D-4FEB-A543-C39AA5E0BD4C}" presName="sp" presStyleCnt="0"/>
      <dgm:spPr/>
    </dgm:pt>
    <dgm:pt modelId="{D2AF17F0-DB82-4C48-8550-6D651AFD0305}" type="pres">
      <dgm:prSet presAssocID="{9CAA7E09-7BAC-4B4A-8D38-0818BF087258}" presName="linNode" presStyleCnt="0"/>
      <dgm:spPr/>
    </dgm:pt>
    <dgm:pt modelId="{1B859AEB-F15E-4466-AD4F-0C016E96E4F9}" type="pres">
      <dgm:prSet presAssocID="{9CAA7E09-7BAC-4B4A-8D38-0818BF087258}" presName="parentText" presStyleLbl="node1" presStyleIdx="1" presStyleCnt="3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FBFDD-3713-4705-ABFC-F85DCC9D8BDC}" type="pres">
      <dgm:prSet presAssocID="{FC187AE7-9427-4EE5-AB52-E95D2D2C6C05}" presName="sp" presStyleCnt="0"/>
      <dgm:spPr/>
    </dgm:pt>
    <dgm:pt modelId="{5C88BE44-3B24-48BF-8C00-1D683A29D8C8}" type="pres">
      <dgm:prSet presAssocID="{7F1576F2-F95C-4566-8465-F471AA59E26F}" presName="linNode" presStyleCnt="0"/>
      <dgm:spPr/>
    </dgm:pt>
    <dgm:pt modelId="{5C75F561-F529-4C02-87E9-0574061277AF}" type="pres">
      <dgm:prSet presAssocID="{7F1576F2-F95C-4566-8465-F471AA59E26F}" presName="parentText" presStyleLbl="node1" presStyleIdx="2" presStyleCnt="3" custScaleX="277778" custLinFactNeighborX="-136" custLinFactNeighborY="1660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E5673-37F9-4D91-93AC-C8B537B79059}" srcId="{065DE227-588E-4F28-BCCA-7A22F9997459}" destId="{9CAA7E09-7BAC-4B4A-8D38-0818BF087258}" srcOrd="1" destOrd="0" parTransId="{C917DE8D-A8E4-48E5-A731-94E091680813}" sibTransId="{FC187AE7-9427-4EE5-AB52-E95D2D2C6C05}"/>
    <dgm:cxn modelId="{95B2F904-7947-4566-8CFD-F0DC48DD10C4}" type="presOf" srcId="{3B857E58-E3FE-4005-98B4-D24F3ABD9C95}" destId="{53F6624C-E2C3-42E1-B3DB-663E6DB56036}" srcOrd="0" destOrd="0" presId="urn:microsoft.com/office/officeart/2005/8/layout/vList5"/>
    <dgm:cxn modelId="{BE20E4CF-3076-44D9-94EF-22CD7E528859}" type="presOf" srcId="{065DE227-588E-4F28-BCCA-7A22F9997459}" destId="{AFEDC0DF-3214-4445-BFFC-7757CA3D54EB}" srcOrd="0" destOrd="0" presId="urn:microsoft.com/office/officeart/2005/8/layout/vList5"/>
    <dgm:cxn modelId="{F39A932A-CAC2-4B5E-A1F6-DF34BD3DCD52}" type="presOf" srcId="{7F1576F2-F95C-4566-8465-F471AA59E26F}" destId="{5C75F561-F529-4C02-87E9-0574061277AF}" srcOrd="0" destOrd="0" presId="urn:microsoft.com/office/officeart/2005/8/layout/vList5"/>
    <dgm:cxn modelId="{C03728DC-ADB7-48E8-B483-181BF3F86D9A}" srcId="{065DE227-588E-4F28-BCCA-7A22F9997459}" destId="{7F1576F2-F95C-4566-8465-F471AA59E26F}" srcOrd="2" destOrd="0" parTransId="{69E3405B-95F7-4007-AFE8-CBFF4DB572B7}" sibTransId="{CCC8213A-E782-48B1-8ED7-049896F3137F}"/>
    <dgm:cxn modelId="{E4CC7F80-EA58-4C6B-8D28-7C43EDFBF7CC}" type="presOf" srcId="{9CAA7E09-7BAC-4B4A-8D38-0818BF087258}" destId="{1B859AEB-F15E-4466-AD4F-0C016E96E4F9}" srcOrd="0" destOrd="0" presId="urn:microsoft.com/office/officeart/2005/8/layout/vList5"/>
    <dgm:cxn modelId="{20232350-02F9-4031-8C00-742A82356251}" srcId="{065DE227-588E-4F28-BCCA-7A22F9997459}" destId="{3B857E58-E3FE-4005-98B4-D24F3ABD9C95}" srcOrd="0" destOrd="0" parTransId="{055A3877-5007-4560-83F3-B918772557EC}" sibTransId="{E618FE26-3E4D-4FEB-A543-C39AA5E0BD4C}"/>
    <dgm:cxn modelId="{8F5EA113-F30B-450B-B5C1-F8D46F59A91F}" type="presParOf" srcId="{AFEDC0DF-3214-4445-BFFC-7757CA3D54EB}" destId="{57EB83ED-4C75-4734-9570-F6424C7A3CDA}" srcOrd="0" destOrd="0" presId="urn:microsoft.com/office/officeart/2005/8/layout/vList5"/>
    <dgm:cxn modelId="{1CE62025-E201-466B-BF45-D3DAFF3184DF}" type="presParOf" srcId="{57EB83ED-4C75-4734-9570-F6424C7A3CDA}" destId="{53F6624C-E2C3-42E1-B3DB-663E6DB56036}" srcOrd="0" destOrd="0" presId="urn:microsoft.com/office/officeart/2005/8/layout/vList5"/>
    <dgm:cxn modelId="{082BEC48-CD02-41E3-A10A-574B5D323912}" type="presParOf" srcId="{AFEDC0DF-3214-4445-BFFC-7757CA3D54EB}" destId="{1B5D8484-2443-4818-9367-821398C4B01F}" srcOrd="1" destOrd="0" presId="urn:microsoft.com/office/officeart/2005/8/layout/vList5"/>
    <dgm:cxn modelId="{AFDEB739-34B6-40E6-8E04-69106F6E6112}" type="presParOf" srcId="{AFEDC0DF-3214-4445-BFFC-7757CA3D54EB}" destId="{D2AF17F0-DB82-4C48-8550-6D651AFD0305}" srcOrd="2" destOrd="0" presId="urn:microsoft.com/office/officeart/2005/8/layout/vList5"/>
    <dgm:cxn modelId="{93B9CF73-D3A2-4304-9454-77763F39BE3D}" type="presParOf" srcId="{D2AF17F0-DB82-4C48-8550-6D651AFD0305}" destId="{1B859AEB-F15E-4466-AD4F-0C016E96E4F9}" srcOrd="0" destOrd="0" presId="urn:microsoft.com/office/officeart/2005/8/layout/vList5"/>
    <dgm:cxn modelId="{8D615E8C-4B99-47A1-8374-AE399290393C}" type="presParOf" srcId="{AFEDC0DF-3214-4445-BFFC-7757CA3D54EB}" destId="{D65FBFDD-3713-4705-ABFC-F85DCC9D8BDC}" srcOrd="3" destOrd="0" presId="urn:microsoft.com/office/officeart/2005/8/layout/vList5"/>
    <dgm:cxn modelId="{B3BD1754-08A8-4E22-8E06-CECD8D46646E}" type="presParOf" srcId="{AFEDC0DF-3214-4445-BFFC-7757CA3D54EB}" destId="{5C88BE44-3B24-48BF-8C00-1D683A29D8C8}" srcOrd="4" destOrd="0" presId="urn:microsoft.com/office/officeart/2005/8/layout/vList5"/>
    <dgm:cxn modelId="{29845E64-26C1-4277-98FA-76EEB3B46827}" type="presParOf" srcId="{5C88BE44-3B24-48BF-8C00-1D683A29D8C8}" destId="{5C75F561-F529-4C02-87E9-0574061277A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5DE227-588E-4F28-BCCA-7A22F99974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57E58-E3FE-4005-98B4-D24F3ABD9C95}">
      <dgm:prSet phldrT="[Текст]"/>
      <dgm:spPr/>
      <dgm:t>
        <a:bodyPr/>
        <a:lstStyle/>
        <a:p>
          <a:r>
            <a:rPr lang="ru-RU"/>
            <a:t>Учёт условий местности</a:t>
          </a:r>
        </a:p>
      </dgm:t>
    </dgm:pt>
    <dgm:pt modelId="{055A3877-5007-4560-83F3-B918772557EC}" type="parTrans" cxnId="{20232350-02F9-4031-8C00-742A82356251}">
      <dgm:prSet/>
      <dgm:spPr/>
      <dgm:t>
        <a:bodyPr/>
        <a:lstStyle/>
        <a:p>
          <a:endParaRPr lang="ru-RU"/>
        </a:p>
      </dgm:t>
    </dgm:pt>
    <dgm:pt modelId="{E618FE26-3E4D-4FEB-A543-C39AA5E0BD4C}" type="sibTrans" cxnId="{20232350-02F9-4031-8C00-742A82356251}">
      <dgm:prSet/>
      <dgm:spPr/>
      <dgm:t>
        <a:bodyPr/>
        <a:lstStyle/>
        <a:p>
          <a:endParaRPr lang="ru-RU"/>
        </a:p>
      </dgm:t>
    </dgm:pt>
    <dgm:pt modelId="{9CAA7E09-7BAC-4B4A-8D38-0818BF087258}">
      <dgm:prSet phldrT="[Текст]"/>
      <dgm:spPr/>
      <dgm:t>
        <a:bodyPr/>
        <a:lstStyle/>
        <a:p>
          <a:r>
            <a:rPr lang="ru-RU" dirty="0"/>
            <a:t>Возрастная </a:t>
          </a:r>
          <a:r>
            <a:rPr lang="ru-RU" dirty="0" err="1"/>
            <a:t>адресованность</a:t>
          </a:r>
          <a:endParaRPr lang="ru-RU" dirty="0"/>
        </a:p>
      </dgm:t>
    </dgm:pt>
    <dgm:pt modelId="{C917DE8D-A8E4-48E5-A731-94E091680813}" type="parTrans" cxnId="{D7CE5673-37F9-4D91-93AC-C8B537B79059}">
      <dgm:prSet/>
      <dgm:spPr/>
      <dgm:t>
        <a:bodyPr/>
        <a:lstStyle/>
        <a:p>
          <a:endParaRPr lang="ru-RU"/>
        </a:p>
      </dgm:t>
    </dgm:pt>
    <dgm:pt modelId="{FC187AE7-9427-4EE5-AB52-E95D2D2C6C05}" type="sibTrans" cxnId="{D7CE5673-37F9-4D91-93AC-C8B537B79059}">
      <dgm:prSet/>
      <dgm:spPr/>
      <dgm:t>
        <a:bodyPr/>
        <a:lstStyle/>
        <a:p>
          <a:endParaRPr lang="ru-RU"/>
        </a:p>
      </dgm:t>
    </dgm:pt>
    <dgm:pt modelId="{7F1576F2-F95C-4566-8465-F471AA59E26F}">
      <dgm:prSet phldrT="[Текст]"/>
      <dgm:spPr/>
      <dgm:t>
        <a:bodyPr/>
        <a:lstStyle/>
        <a:p>
          <a:r>
            <a:rPr lang="ru-RU" dirty="0"/>
            <a:t>Интеграция</a:t>
          </a:r>
        </a:p>
      </dgm:t>
    </dgm:pt>
    <dgm:pt modelId="{69E3405B-95F7-4007-AFE8-CBFF4DB572B7}" type="parTrans" cxnId="{C03728DC-ADB7-48E8-B483-181BF3F86D9A}">
      <dgm:prSet/>
      <dgm:spPr/>
      <dgm:t>
        <a:bodyPr/>
        <a:lstStyle/>
        <a:p>
          <a:endParaRPr lang="ru-RU"/>
        </a:p>
      </dgm:t>
    </dgm:pt>
    <dgm:pt modelId="{CCC8213A-E782-48B1-8ED7-049896F3137F}" type="sibTrans" cxnId="{C03728DC-ADB7-48E8-B483-181BF3F86D9A}">
      <dgm:prSet/>
      <dgm:spPr/>
      <dgm:t>
        <a:bodyPr/>
        <a:lstStyle/>
        <a:p>
          <a:endParaRPr lang="ru-RU"/>
        </a:p>
      </dgm:t>
    </dgm:pt>
    <dgm:pt modelId="{AFEDC0DF-3214-4445-BFFC-7757CA3D54EB}" type="pres">
      <dgm:prSet presAssocID="{065DE227-588E-4F28-BCCA-7A22F99974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EB83ED-4C75-4734-9570-F6424C7A3CDA}" type="pres">
      <dgm:prSet presAssocID="{3B857E58-E3FE-4005-98B4-D24F3ABD9C95}" presName="linNode" presStyleCnt="0"/>
      <dgm:spPr/>
    </dgm:pt>
    <dgm:pt modelId="{53F6624C-E2C3-42E1-B3DB-663E6DB56036}" type="pres">
      <dgm:prSet presAssocID="{3B857E58-E3FE-4005-98B4-D24F3ABD9C95}" presName="parentText" presStyleLbl="node1" presStyleIdx="0" presStyleCnt="3" custScaleX="277778" custLinFactNeighborX="0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D8484-2443-4818-9367-821398C4B01F}" type="pres">
      <dgm:prSet presAssocID="{E618FE26-3E4D-4FEB-A543-C39AA5E0BD4C}" presName="sp" presStyleCnt="0"/>
      <dgm:spPr/>
    </dgm:pt>
    <dgm:pt modelId="{D2AF17F0-DB82-4C48-8550-6D651AFD0305}" type="pres">
      <dgm:prSet presAssocID="{9CAA7E09-7BAC-4B4A-8D38-0818BF087258}" presName="linNode" presStyleCnt="0"/>
      <dgm:spPr/>
    </dgm:pt>
    <dgm:pt modelId="{1B859AEB-F15E-4466-AD4F-0C016E96E4F9}" type="pres">
      <dgm:prSet presAssocID="{9CAA7E09-7BAC-4B4A-8D38-0818BF087258}" presName="parentText" presStyleLbl="node1" presStyleIdx="1" presStyleCnt="3" custScaleX="277778" custScaleY="8407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5FBFDD-3713-4705-ABFC-F85DCC9D8BDC}" type="pres">
      <dgm:prSet presAssocID="{FC187AE7-9427-4EE5-AB52-E95D2D2C6C05}" presName="sp" presStyleCnt="0"/>
      <dgm:spPr/>
    </dgm:pt>
    <dgm:pt modelId="{5C88BE44-3B24-48BF-8C00-1D683A29D8C8}" type="pres">
      <dgm:prSet presAssocID="{7F1576F2-F95C-4566-8465-F471AA59E26F}" presName="linNode" presStyleCnt="0"/>
      <dgm:spPr/>
    </dgm:pt>
    <dgm:pt modelId="{5C75F561-F529-4C02-87E9-0574061277AF}" type="pres">
      <dgm:prSet presAssocID="{7F1576F2-F95C-4566-8465-F471AA59E26F}" presName="parentText" presStyleLbl="node1" presStyleIdx="2" presStyleCnt="3" custScaleX="277778" custLinFactNeighborX="-135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E5673-37F9-4D91-93AC-C8B537B79059}" srcId="{065DE227-588E-4F28-BCCA-7A22F9997459}" destId="{9CAA7E09-7BAC-4B4A-8D38-0818BF087258}" srcOrd="1" destOrd="0" parTransId="{C917DE8D-A8E4-48E5-A731-94E091680813}" sibTransId="{FC187AE7-9427-4EE5-AB52-E95D2D2C6C05}"/>
    <dgm:cxn modelId="{55E5C98A-2877-436E-93D1-5111DA3D1CB1}" type="presOf" srcId="{3B857E58-E3FE-4005-98B4-D24F3ABD9C95}" destId="{53F6624C-E2C3-42E1-B3DB-663E6DB56036}" srcOrd="0" destOrd="0" presId="urn:microsoft.com/office/officeart/2005/8/layout/vList5"/>
    <dgm:cxn modelId="{14F79BF3-6C94-4DC0-82DE-42F08A7B006C}" type="presOf" srcId="{7F1576F2-F95C-4566-8465-F471AA59E26F}" destId="{5C75F561-F529-4C02-87E9-0574061277AF}" srcOrd="0" destOrd="0" presId="urn:microsoft.com/office/officeart/2005/8/layout/vList5"/>
    <dgm:cxn modelId="{C03728DC-ADB7-48E8-B483-181BF3F86D9A}" srcId="{065DE227-588E-4F28-BCCA-7A22F9997459}" destId="{7F1576F2-F95C-4566-8465-F471AA59E26F}" srcOrd="2" destOrd="0" parTransId="{69E3405B-95F7-4007-AFE8-CBFF4DB572B7}" sibTransId="{CCC8213A-E782-48B1-8ED7-049896F3137F}"/>
    <dgm:cxn modelId="{1AF20594-A995-4352-83A1-DBF415AFBBD0}" type="presOf" srcId="{065DE227-588E-4F28-BCCA-7A22F9997459}" destId="{AFEDC0DF-3214-4445-BFFC-7757CA3D54EB}" srcOrd="0" destOrd="0" presId="urn:microsoft.com/office/officeart/2005/8/layout/vList5"/>
    <dgm:cxn modelId="{81D917E3-5369-407C-B395-9FE2A95DE586}" type="presOf" srcId="{9CAA7E09-7BAC-4B4A-8D38-0818BF087258}" destId="{1B859AEB-F15E-4466-AD4F-0C016E96E4F9}" srcOrd="0" destOrd="0" presId="urn:microsoft.com/office/officeart/2005/8/layout/vList5"/>
    <dgm:cxn modelId="{20232350-02F9-4031-8C00-742A82356251}" srcId="{065DE227-588E-4F28-BCCA-7A22F9997459}" destId="{3B857E58-E3FE-4005-98B4-D24F3ABD9C95}" srcOrd="0" destOrd="0" parTransId="{055A3877-5007-4560-83F3-B918772557EC}" sibTransId="{E618FE26-3E4D-4FEB-A543-C39AA5E0BD4C}"/>
    <dgm:cxn modelId="{159EC09A-4A79-4F9B-BA83-02817440586F}" type="presParOf" srcId="{AFEDC0DF-3214-4445-BFFC-7757CA3D54EB}" destId="{57EB83ED-4C75-4734-9570-F6424C7A3CDA}" srcOrd="0" destOrd="0" presId="urn:microsoft.com/office/officeart/2005/8/layout/vList5"/>
    <dgm:cxn modelId="{AB465674-37FA-445F-B3A1-919991F62252}" type="presParOf" srcId="{57EB83ED-4C75-4734-9570-F6424C7A3CDA}" destId="{53F6624C-E2C3-42E1-B3DB-663E6DB56036}" srcOrd="0" destOrd="0" presId="urn:microsoft.com/office/officeart/2005/8/layout/vList5"/>
    <dgm:cxn modelId="{81938A4B-4C69-468E-8FA6-6EAF691CE856}" type="presParOf" srcId="{AFEDC0DF-3214-4445-BFFC-7757CA3D54EB}" destId="{1B5D8484-2443-4818-9367-821398C4B01F}" srcOrd="1" destOrd="0" presId="urn:microsoft.com/office/officeart/2005/8/layout/vList5"/>
    <dgm:cxn modelId="{B52F4CB2-D64E-48E0-BE3E-A4C22C71ECA3}" type="presParOf" srcId="{AFEDC0DF-3214-4445-BFFC-7757CA3D54EB}" destId="{D2AF17F0-DB82-4C48-8550-6D651AFD0305}" srcOrd="2" destOrd="0" presId="urn:microsoft.com/office/officeart/2005/8/layout/vList5"/>
    <dgm:cxn modelId="{6D554358-706E-4CFE-AD4B-9FA4BDB2D45B}" type="presParOf" srcId="{D2AF17F0-DB82-4C48-8550-6D651AFD0305}" destId="{1B859AEB-F15E-4466-AD4F-0C016E96E4F9}" srcOrd="0" destOrd="0" presId="urn:microsoft.com/office/officeart/2005/8/layout/vList5"/>
    <dgm:cxn modelId="{CC57E150-4077-4D57-92A6-519FFE865469}" type="presParOf" srcId="{AFEDC0DF-3214-4445-BFFC-7757CA3D54EB}" destId="{D65FBFDD-3713-4705-ABFC-F85DCC9D8BDC}" srcOrd="3" destOrd="0" presId="urn:microsoft.com/office/officeart/2005/8/layout/vList5"/>
    <dgm:cxn modelId="{69B435DE-FA5A-4D93-8A0D-65C9C8C598BE}" type="presParOf" srcId="{AFEDC0DF-3214-4445-BFFC-7757CA3D54EB}" destId="{5C88BE44-3B24-48BF-8C00-1D683A29D8C8}" srcOrd="4" destOrd="0" presId="urn:microsoft.com/office/officeart/2005/8/layout/vList5"/>
    <dgm:cxn modelId="{68C525E8-41F2-4154-855D-9868633E613D}" type="presParOf" srcId="{5C88BE44-3B24-48BF-8C00-1D683A29D8C8}" destId="{5C75F561-F529-4C02-87E9-0574061277A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5DE227-588E-4F28-BCCA-7A22F999745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857E58-E3FE-4005-98B4-D24F3ABD9C95}">
      <dgm:prSet phldrT="[Текст]" custT="1"/>
      <dgm:spPr/>
      <dgm:t>
        <a:bodyPr/>
        <a:lstStyle/>
        <a:p>
          <a:r>
            <a:rPr lang="ru-RU" sz="3200" dirty="0"/>
            <a:t>Координация деятельности педагогов</a:t>
          </a:r>
        </a:p>
      </dgm:t>
    </dgm:pt>
    <dgm:pt modelId="{055A3877-5007-4560-83F3-B918772557EC}" type="parTrans" cxnId="{20232350-02F9-4031-8C00-742A82356251}">
      <dgm:prSet/>
      <dgm:spPr/>
      <dgm:t>
        <a:bodyPr/>
        <a:lstStyle/>
        <a:p>
          <a:endParaRPr lang="ru-RU"/>
        </a:p>
      </dgm:t>
    </dgm:pt>
    <dgm:pt modelId="{E618FE26-3E4D-4FEB-A543-C39AA5E0BD4C}" type="sibTrans" cxnId="{20232350-02F9-4031-8C00-742A82356251}">
      <dgm:prSet/>
      <dgm:spPr/>
      <dgm:t>
        <a:bodyPr/>
        <a:lstStyle/>
        <a:p>
          <a:endParaRPr lang="ru-RU"/>
        </a:p>
      </dgm:t>
    </dgm:pt>
    <dgm:pt modelId="{9CAA7E09-7BAC-4B4A-8D38-0818BF087258}">
      <dgm:prSet phldrT="[Текст]" custT="1"/>
      <dgm:spPr/>
      <dgm:t>
        <a:bodyPr/>
        <a:lstStyle/>
        <a:p>
          <a:r>
            <a:rPr lang="ru-RU" sz="3200" dirty="0"/>
            <a:t>Преемственность с семьёй</a:t>
          </a:r>
        </a:p>
      </dgm:t>
    </dgm:pt>
    <dgm:pt modelId="{C917DE8D-A8E4-48E5-A731-94E091680813}" type="parTrans" cxnId="{D7CE5673-37F9-4D91-93AC-C8B537B79059}">
      <dgm:prSet/>
      <dgm:spPr/>
      <dgm:t>
        <a:bodyPr/>
        <a:lstStyle/>
        <a:p>
          <a:endParaRPr lang="ru-RU"/>
        </a:p>
      </dgm:t>
    </dgm:pt>
    <dgm:pt modelId="{FC187AE7-9427-4EE5-AB52-E95D2D2C6C05}" type="sibTrans" cxnId="{D7CE5673-37F9-4D91-93AC-C8B537B79059}">
      <dgm:prSet/>
      <dgm:spPr/>
      <dgm:t>
        <a:bodyPr/>
        <a:lstStyle/>
        <a:p>
          <a:endParaRPr lang="ru-RU"/>
        </a:p>
      </dgm:t>
    </dgm:pt>
    <dgm:pt modelId="{AFEDC0DF-3214-4445-BFFC-7757CA3D54EB}" type="pres">
      <dgm:prSet presAssocID="{065DE227-588E-4F28-BCCA-7A22F99974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EB83ED-4C75-4734-9570-F6424C7A3CDA}" type="pres">
      <dgm:prSet presAssocID="{3B857E58-E3FE-4005-98B4-D24F3ABD9C95}" presName="linNode" presStyleCnt="0"/>
      <dgm:spPr/>
    </dgm:pt>
    <dgm:pt modelId="{53F6624C-E2C3-42E1-B3DB-663E6DB56036}" type="pres">
      <dgm:prSet presAssocID="{3B857E58-E3FE-4005-98B4-D24F3ABD9C95}" presName="parentText" presStyleLbl="node1" presStyleIdx="0" presStyleCnt="2" custScaleX="277778" custLinFactNeighborX="136" custLinFactNeighborY="-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D8484-2443-4818-9367-821398C4B01F}" type="pres">
      <dgm:prSet presAssocID="{E618FE26-3E4D-4FEB-A543-C39AA5E0BD4C}" presName="sp" presStyleCnt="0"/>
      <dgm:spPr/>
    </dgm:pt>
    <dgm:pt modelId="{D2AF17F0-DB82-4C48-8550-6D651AFD0305}" type="pres">
      <dgm:prSet presAssocID="{9CAA7E09-7BAC-4B4A-8D38-0818BF087258}" presName="linNode" presStyleCnt="0"/>
      <dgm:spPr/>
    </dgm:pt>
    <dgm:pt modelId="{1B859AEB-F15E-4466-AD4F-0C016E96E4F9}" type="pres">
      <dgm:prSet presAssocID="{9CAA7E09-7BAC-4B4A-8D38-0818BF087258}" presName="parentText" presStyleLbl="node1" presStyleIdx="1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232350-02F9-4031-8C00-742A82356251}" srcId="{065DE227-588E-4F28-BCCA-7A22F9997459}" destId="{3B857E58-E3FE-4005-98B4-D24F3ABD9C95}" srcOrd="0" destOrd="0" parTransId="{055A3877-5007-4560-83F3-B918772557EC}" sibTransId="{E618FE26-3E4D-4FEB-A543-C39AA5E0BD4C}"/>
    <dgm:cxn modelId="{B5B1F3AE-5959-4522-B33A-5F602BDFC368}" type="presOf" srcId="{9CAA7E09-7BAC-4B4A-8D38-0818BF087258}" destId="{1B859AEB-F15E-4466-AD4F-0C016E96E4F9}" srcOrd="0" destOrd="0" presId="urn:microsoft.com/office/officeart/2005/8/layout/vList5"/>
    <dgm:cxn modelId="{D8193CCA-34E4-401B-A43E-63FC5F46E9B9}" type="presOf" srcId="{065DE227-588E-4F28-BCCA-7A22F9997459}" destId="{AFEDC0DF-3214-4445-BFFC-7757CA3D54EB}" srcOrd="0" destOrd="0" presId="urn:microsoft.com/office/officeart/2005/8/layout/vList5"/>
    <dgm:cxn modelId="{D7CE5673-37F9-4D91-93AC-C8B537B79059}" srcId="{065DE227-588E-4F28-BCCA-7A22F9997459}" destId="{9CAA7E09-7BAC-4B4A-8D38-0818BF087258}" srcOrd="1" destOrd="0" parTransId="{C917DE8D-A8E4-48E5-A731-94E091680813}" sibTransId="{FC187AE7-9427-4EE5-AB52-E95D2D2C6C05}"/>
    <dgm:cxn modelId="{6772F239-C616-4C98-AFAC-25753075BE84}" type="presOf" srcId="{3B857E58-E3FE-4005-98B4-D24F3ABD9C95}" destId="{53F6624C-E2C3-42E1-B3DB-663E6DB56036}" srcOrd="0" destOrd="0" presId="urn:microsoft.com/office/officeart/2005/8/layout/vList5"/>
    <dgm:cxn modelId="{33BA7BD0-7CB0-4F31-85FA-B7DA7F10B69A}" type="presParOf" srcId="{AFEDC0DF-3214-4445-BFFC-7757CA3D54EB}" destId="{57EB83ED-4C75-4734-9570-F6424C7A3CDA}" srcOrd="0" destOrd="0" presId="urn:microsoft.com/office/officeart/2005/8/layout/vList5"/>
    <dgm:cxn modelId="{9761668B-8862-4638-A76C-627226303918}" type="presParOf" srcId="{57EB83ED-4C75-4734-9570-F6424C7A3CDA}" destId="{53F6624C-E2C3-42E1-B3DB-663E6DB56036}" srcOrd="0" destOrd="0" presId="urn:microsoft.com/office/officeart/2005/8/layout/vList5"/>
    <dgm:cxn modelId="{63B9E8A6-FA58-4C78-BA5D-DBC2886F417B}" type="presParOf" srcId="{AFEDC0DF-3214-4445-BFFC-7757CA3D54EB}" destId="{1B5D8484-2443-4818-9367-821398C4B01F}" srcOrd="1" destOrd="0" presId="urn:microsoft.com/office/officeart/2005/8/layout/vList5"/>
    <dgm:cxn modelId="{B16BFE24-C340-4BA7-83AC-E311B2FB4B25}" type="presParOf" srcId="{AFEDC0DF-3214-4445-BFFC-7757CA3D54EB}" destId="{D2AF17F0-DB82-4C48-8550-6D651AFD0305}" srcOrd="2" destOrd="0" presId="urn:microsoft.com/office/officeart/2005/8/layout/vList5"/>
    <dgm:cxn modelId="{E0752177-1B44-4D20-99BA-3FBA889FA145}" type="presParOf" srcId="{D2AF17F0-DB82-4C48-8550-6D651AFD0305}" destId="{1B859AEB-F15E-4466-AD4F-0C016E96E4F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E02C80-A7C5-4ADC-934D-53BC2B03E50C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BFFEA5-1880-4704-B671-4CEEF8FD7055}">
      <dgm:prSet phldrT="[Текст]" custT="1"/>
      <dgm:spPr/>
      <dgm:t>
        <a:bodyPr/>
        <a:lstStyle/>
        <a:p>
          <a:r>
            <a:rPr lang="en-US" sz="2400" b="1" i="1"/>
            <a:t>I </a:t>
          </a:r>
          <a:r>
            <a:rPr lang="ru-RU" sz="2400" b="1" i="1"/>
            <a:t>этап -</a:t>
          </a:r>
        </a:p>
        <a:p>
          <a:r>
            <a:rPr lang="ru-RU" sz="2400" b="1" i="1"/>
            <a:t>2-я мл.гр.</a:t>
          </a:r>
        </a:p>
      </dgm:t>
    </dgm:pt>
    <dgm:pt modelId="{65ED84B9-1FDB-4A25-99DD-5C632ED6AF6C}" type="parTrans" cxnId="{222DF0B4-D7D6-4FFE-A006-DDBC9C8DF2EA}">
      <dgm:prSet/>
      <dgm:spPr/>
      <dgm:t>
        <a:bodyPr/>
        <a:lstStyle/>
        <a:p>
          <a:endParaRPr lang="ru-RU"/>
        </a:p>
      </dgm:t>
    </dgm:pt>
    <dgm:pt modelId="{4CD8C3AC-D920-4A1C-8BAC-FD0578216A1E}" type="sibTrans" cxnId="{222DF0B4-D7D6-4FFE-A006-DDBC9C8DF2EA}">
      <dgm:prSet/>
      <dgm:spPr/>
      <dgm:t>
        <a:bodyPr/>
        <a:lstStyle/>
        <a:p>
          <a:endParaRPr lang="ru-RU"/>
        </a:p>
      </dgm:t>
    </dgm:pt>
    <dgm:pt modelId="{98B6BE41-D971-41A8-A8B3-8E3ADF924798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800" b="1"/>
            <a:t>"Уроки Мойдодыра"</a:t>
          </a:r>
        </a:p>
      </dgm:t>
    </dgm:pt>
    <dgm:pt modelId="{8980A488-C3F7-42BA-873C-31067AF55228}" type="parTrans" cxnId="{AB0E3D06-1C54-4C0E-B831-040188FC0B27}">
      <dgm:prSet/>
      <dgm:spPr/>
      <dgm:t>
        <a:bodyPr/>
        <a:lstStyle/>
        <a:p>
          <a:endParaRPr lang="ru-RU"/>
        </a:p>
      </dgm:t>
    </dgm:pt>
    <dgm:pt modelId="{DECDFE03-0C0B-4870-8B84-60E8DFA88BFE}" type="sibTrans" cxnId="{AB0E3D06-1C54-4C0E-B831-040188FC0B27}">
      <dgm:prSet/>
      <dgm:spPr/>
      <dgm:t>
        <a:bodyPr/>
        <a:lstStyle/>
        <a:p>
          <a:endParaRPr lang="ru-RU"/>
        </a:p>
      </dgm:t>
    </dgm:pt>
    <dgm:pt modelId="{5EADF66A-0999-41B4-A0D4-24D7ED7BC73B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800" b="1" dirty="0"/>
            <a:t>"Уроки Айболита"</a:t>
          </a:r>
        </a:p>
      </dgm:t>
    </dgm:pt>
    <dgm:pt modelId="{45BDC926-D327-40A8-9D2E-20B07404B9A6}" type="parTrans" cxnId="{A6AE0D47-F18D-40D7-856F-8EA647966BCF}">
      <dgm:prSet/>
      <dgm:spPr/>
      <dgm:t>
        <a:bodyPr/>
        <a:lstStyle/>
        <a:p>
          <a:endParaRPr lang="ru-RU"/>
        </a:p>
      </dgm:t>
    </dgm:pt>
    <dgm:pt modelId="{A8844B01-B3AC-4434-9050-7643EC5A8248}" type="sibTrans" cxnId="{A6AE0D47-F18D-40D7-856F-8EA647966BCF}">
      <dgm:prSet/>
      <dgm:spPr/>
      <dgm:t>
        <a:bodyPr/>
        <a:lstStyle/>
        <a:p>
          <a:endParaRPr lang="ru-RU"/>
        </a:p>
      </dgm:t>
    </dgm:pt>
    <dgm:pt modelId="{0696FC91-8AD5-415E-9193-AE86FD0E8001}">
      <dgm:prSet phldrT="[Текст]" custT="1"/>
      <dgm:spPr/>
      <dgm:t>
        <a:bodyPr/>
        <a:lstStyle/>
        <a:p>
          <a:r>
            <a:rPr lang="en-US" sz="2400" b="1" i="1" dirty="0"/>
            <a:t>II</a:t>
          </a:r>
          <a:r>
            <a:rPr lang="ru-RU" sz="2400" b="1" i="1" dirty="0"/>
            <a:t> этап -</a:t>
          </a:r>
        </a:p>
        <a:p>
          <a:r>
            <a:rPr lang="ru-RU" sz="2400" b="1" i="1" dirty="0" err="1"/>
            <a:t>средн</a:t>
          </a:r>
          <a:r>
            <a:rPr lang="ru-RU" sz="2400" b="1" i="1" dirty="0"/>
            <a:t>. гр.</a:t>
          </a:r>
          <a:r>
            <a:rPr lang="en-US" sz="2400" b="1" i="1" dirty="0"/>
            <a:t> </a:t>
          </a:r>
          <a:endParaRPr lang="ru-RU" sz="2400" b="1" i="1" dirty="0"/>
        </a:p>
      </dgm:t>
    </dgm:pt>
    <dgm:pt modelId="{FEA35051-1A7B-4CF2-B988-B88DE8E44DAD}" type="parTrans" cxnId="{B1B88BBB-AF07-4C1D-880C-1F7ED68069E9}">
      <dgm:prSet/>
      <dgm:spPr/>
      <dgm:t>
        <a:bodyPr/>
        <a:lstStyle/>
        <a:p>
          <a:endParaRPr lang="ru-RU"/>
        </a:p>
      </dgm:t>
    </dgm:pt>
    <dgm:pt modelId="{2EE190F9-0BF3-4CE4-94AC-62864F0113A1}" type="sibTrans" cxnId="{B1B88BBB-AF07-4C1D-880C-1F7ED68069E9}">
      <dgm:prSet/>
      <dgm:spPr/>
      <dgm:t>
        <a:bodyPr/>
        <a:lstStyle/>
        <a:p>
          <a:endParaRPr lang="ru-RU"/>
        </a:p>
      </dgm:t>
    </dgm:pt>
    <dgm:pt modelId="{CB3C58C6-1070-4E26-A4CB-F8B8E71E1A20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800" b="1"/>
            <a:t>"Мой организм"</a:t>
          </a:r>
        </a:p>
      </dgm:t>
    </dgm:pt>
    <dgm:pt modelId="{556A2309-E9F1-4472-BD28-FE33A72B9313}" type="parTrans" cxnId="{564B58EA-50A7-484F-AB36-4FF1C9DD9FAD}">
      <dgm:prSet/>
      <dgm:spPr/>
      <dgm:t>
        <a:bodyPr/>
        <a:lstStyle/>
        <a:p>
          <a:endParaRPr lang="ru-RU"/>
        </a:p>
      </dgm:t>
    </dgm:pt>
    <dgm:pt modelId="{4334AA81-0D1E-4BFE-91AD-47376856AFB2}" type="sibTrans" cxnId="{564B58EA-50A7-484F-AB36-4FF1C9DD9FAD}">
      <dgm:prSet/>
      <dgm:spPr/>
      <dgm:t>
        <a:bodyPr/>
        <a:lstStyle/>
        <a:p>
          <a:endParaRPr lang="ru-RU"/>
        </a:p>
      </dgm:t>
    </dgm:pt>
    <dgm:pt modelId="{7B6E0F13-0569-4B0E-9A2E-CD9EBDB0D1CA}">
      <dgm:prSet phldrT="[Текст]" custT="1"/>
      <dgm:spPr/>
      <dgm:t>
        <a:bodyPr/>
        <a:lstStyle/>
        <a:p>
          <a:r>
            <a:rPr lang="en-US" sz="2400" b="1" i="1"/>
            <a:t>III </a:t>
          </a:r>
          <a:r>
            <a:rPr lang="ru-RU" sz="2400" b="1" i="1"/>
            <a:t>этап -</a:t>
          </a:r>
        </a:p>
        <a:p>
          <a:r>
            <a:rPr lang="ru-RU" sz="2400" b="1" i="1"/>
            <a:t>старш. гр.</a:t>
          </a:r>
        </a:p>
      </dgm:t>
    </dgm:pt>
    <dgm:pt modelId="{C7E142EF-0D05-477D-AF42-3FE0CAB3E322}" type="parTrans" cxnId="{D032F784-5575-4539-ACA1-C3F584BEA0FC}">
      <dgm:prSet/>
      <dgm:spPr/>
      <dgm:t>
        <a:bodyPr/>
        <a:lstStyle/>
        <a:p>
          <a:endParaRPr lang="ru-RU"/>
        </a:p>
      </dgm:t>
    </dgm:pt>
    <dgm:pt modelId="{1CD93C9E-2076-47D4-A937-66682A9C4569}" type="sibTrans" cxnId="{D032F784-5575-4539-ACA1-C3F584BEA0FC}">
      <dgm:prSet/>
      <dgm:spPr/>
      <dgm:t>
        <a:bodyPr/>
        <a:lstStyle/>
        <a:p>
          <a:endParaRPr lang="ru-RU"/>
        </a:p>
      </dgm:t>
    </dgm:pt>
    <dgm:pt modelId="{C19F786E-CE29-4208-A646-C7DF3DD53FDE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800" b="1" dirty="0"/>
            <a:t>"Уроки </a:t>
          </a:r>
          <a:r>
            <a:rPr lang="ru-RU" sz="2800" b="1" dirty="0" err="1"/>
            <a:t>Стобеда</a:t>
          </a:r>
          <a:r>
            <a:rPr lang="ru-RU" sz="2800" b="1" dirty="0"/>
            <a:t>"</a:t>
          </a:r>
        </a:p>
      </dgm:t>
    </dgm:pt>
    <dgm:pt modelId="{C6C54247-78F3-499B-A3C5-E73723A8BEAE}" type="parTrans" cxnId="{77D2F80E-2B3D-4F51-91F1-87CD982F4370}">
      <dgm:prSet/>
      <dgm:spPr/>
      <dgm:t>
        <a:bodyPr/>
        <a:lstStyle/>
        <a:p>
          <a:endParaRPr lang="ru-RU"/>
        </a:p>
      </dgm:t>
    </dgm:pt>
    <dgm:pt modelId="{E4C51E09-6A30-458C-9BF3-FB5EE3F09EEE}" type="sibTrans" cxnId="{77D2F80E-2B3D-4F51-91F1-87CD982F4370}">
      <dgm:prSet/>
      <dgm:spPr/>
      <dgm:t>
        <a:bodyPr/>
        <a:lstStyle/>
        <a:p>
          <a:endParaRPr lang="ru-RU"/>
        </a:p>
      </dgm:t>
    </dgm:pt>
    <dgm:pt modelId="{221BDAB6-14E9-4F49-BF6E-DD68B1F01144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2800" b="1" dirty="0" smtClean="0"/>
            <a:t>«Как быть здоровым»</a:t>
          </a:r>
          <a:endParaRPr lang="ru-RU" sz="2800" b="1" dirty="0"/>
        </a:p>
      </dgm:t>
    </dgm:pt>
    <dgm:pt modelId="{4EE43650-62DC-449E-89CD-76CA5F32D0AD}" type="parTrans" cxnId="{C0472063-67EA-4BDC-9804-FB86CCA47325}">
      <dgm:prSet/>
      <dgm:spPr/>
      <dgm:t>
        <a:bodyPr/>
        <a:lstStyle/>
        <a:p>
          <a:endParaRPr lang="ru-RU"/>
        </a:p>
      </dgm:t>
    </dgm:pt>
    <dgm:pt modelId="{92D8BF2B-A431-4675-9525-C5270976966C}" type="sibTrans" cxnId="{C0472063-67EA-4BDC-9804-FB86CCA47325}">
      <dgm:prSet/>
      <dgm:spPr/>
      <dgm:t>
        <a:bodyPr/>
        <a:lstStyle/>
        <a:p>
          <a:endParaRPr lang="ru-RU"/>
        </a:p>
      </dgm:t>
    </dgm:pt>
    <dgm:pt modelId="{D11EE4FD-7C09-41E9-94F2-D894303B24F0}" type="pres">
      <dgm:prSet presAssocID="{CBE02C80-A7C5-4ADC-934D-53BC2B03E50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1DD007-8EB6-4FA7-B8D9-C04C904325FC}" type="pres">
      <dgm:prSet presAssocID="{32BFFEA5-1880-4704-B671-4CEEF8FD7055}" presName="composite" presStyleCnt="0"/>
      <dgm:spPr/>
    </dgm:pt>
    <dgm:pt modelId="{23408923-08E7-4F37-A3C0-3989306CD1C1}" type="pres">
      <dgm:prSet presAssocID="{32BFFEA5-1880-4704-B671-4CEEF8FD705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06DD9-4B14-40B1-8FBF-1474A848F33A}" type="pres">
      <dgm:prSet presAssocID="{32BFFEA5-1880-4704-B671-4CEEF8FD705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C71E2-E215-44A0-B497-FC224DE4C7C0}" type="pres">
      <dgm:prSet presAssocID="{4CD8C3AC-D920-4A1C-8BAC-FD0578216A1E}" presName="sp" presStyleCnt="0"/>
      <dgm:spPr/>
    </dgm:pt>
    <dgm:pt modelId="{2ED48BDF-3EE0-4DCB-978A-8D8CEFC3DD53}" type="pres">
      <dgm:prSet presAssocID="{0696FC91-8AD5-415E-9193-AE86FD0E8001}" presName="composite" presStyleCnt="0"/>
      <dgm:spPr/>
    </dgm:pt>
    <dgm:pt modelId="{55AC382A-26B0-439E-AFC1-AC7A76B43A8C}" type="pres">
      <dgm:prSet presAssocID="{0696FC91-8AD5-415E-9193-AE86FD0E800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94AB14-7B27-48F3-9348-FF736B93108E}" type="pres">
      <dgm:prSet presAssocID="{0696FC91-8AD5-415E-9193-AE86FD0E800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DC6B8C-6908-41FD-BBCA-E0B6753E0D72}" type="pres">
      <dgm:prSet presAssocID="{2EE190F9-0BF3-4CE4-94AC-62864F0113A1}" presName="sp" presStyleCnt="0"/>
      <dgm:spPr/>
    </dgm:pt>
    <dgm:pt modelId="{4D9BFA51-1E30-407F-930B-499F1642551C}" type="pres">
      <dgm:prSet presAssocID="{7B6E0F13-0569-4B0E-9A2E-CD9EBDB0D1CA}" presName="composite" presStyleCnt="0"/>
      <dgm:spPr/>
    </dgm:pt>
    <dgm:pt modelId="{260BAB55-728E-4E38-86A5-3A1CAB82077C}" type="pres">
      <dgm:prSet presAssocID="{7B6E0F13-0569-4B0E-9A2E-CD9EBDB0D1CA}" presName="parentText" presStyleLbl="alignNode1" presStyleIdx="2" presStyleCnt="3" custLinFactNeighborY="14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AB04F-F77E-46D2-89A7-4CE12F8FDF38}" type="pres">
      <dgm:prSet presAssocID="{7B6E0F13-0569-4B0E-9A2E-CD9EBDB0D1C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379104-A050-44EF-9AAB-EE50DB4B414F}" type="presOf" srcId="{CB3C58C6-1070-4E26-A4CB-F8B8E71E1A20}" destId="{2E94AB14-7B27-48F3-9348-FF736B93108E}" srcOrd="0" destOrd="0" presId="urn:microsoft.com/office/officeart/2005/8/layout/chevron2"/>
    <dgm:cxn modelId="{B1B88BBB-AF07-4C1D-880C-1F7ED68069E9}" srcId="{CBE02C80-A7C5-4ADC-934D-53BC2B03E50C}" destId="{0696FC91-8AD5-415E-9193-AE86FD0E8001}" srcOrd="1" destOrd="0" parTransId="{FEA35051-1A7B-4CF2-B988-B88DE8E44DAD}" sibTransId="{2EE190F9-0BF3-4CE4-94AC-62864F0113A1}"/>
    <dgm:cxn modelId="{77D2F80E-2B3D-4F51-91F1-87CD982F4370}" srcId="{7B6E0F13-0569-4B0E-9A2E-CD9EBDB0D1CA}" destId="{C19F786E-CE29-4208-A646-C7DF3DD53FDE}" srcOrd="0" destOrd="0" parTransId="{C6C54247-78F3-499B-A3C5-E73723A8BEAE}" sibTransId="{E4C51E09-6A30-458C-9BF3-FB5EE3F09EEE}"/>
    <dgm:cxn modelId="{09A22A21-DA81-4405-9CAB-334CF039AA1D}" type="presOf" srcId="{32BFFEA5-1880-4704-B671-4CEEF8FD7055}" destId="{23408923-08E7-4F37-A3C0-3989306CD1C1}" srcOrd="0" destOrd="0" presId="urn:microsoft.com/office/officeart/2005/8/layout/chevron2"/>
    <dgm:cxn modelId="{564B58EA-50A7-484F-AB36-4FF1C9DD9FAD}" srcId="{0696FC91-8AD5-415E-9193-AE86FD0E8001}" destId="{CB3C58C6-1070-4E26-A4CB-F8B8E71E1A20}" srcOrd="0" destOrd="0" parTransId="{556A2309-E9F1-4472-BD28-FE33A72B9313}" sibTransId="{4334AA81-0D1E-4BFE-91AD-47376856AFB2}"/>
    <dgm:cxn modelId="{57CFDBEA-4B42-43B8-A843-EA4F4FF8DBB6}" type="presOf" srcId="{221BDAB6-14E9-4F49-BF6E-DD68B1F01144}" destId="{3ECAB04F-F77E-46D2-89A7-4CE12F8FDF38}" srcOrd="0" destOrd="1" presId="urn:microsoft.com/office/officeart/2005/8/layout/chevron2"/>
    <dgm:cxn modelId="{A6AE0D47-F18D-40D7-856F-8EA647966BCF}" srcId="{32BFFEA5-1880-4704-B671-4CEEF8FD7055}" destId="{5EADF66A-0999-41B4-A0D4-24D7ED7BC73B}" srcOrd="1" destOrd="0" parTransId="{45BDC926-D327-40A8-9D2E-20B07404B9A6}" sibTransId="{A8844B01-B3AC-4434-9050-7643EC5A8248}"/>
    <dgm:cxn modelId="{4CA87A9D-5D52-46D6-9FC2-FA5EE99FD7F3}" type="presOf" srcId="{CBE02C80-A7C5-4ADC-934D-53BC2B03E50C}" destId="{D11EE4FD-7C09-41E9-94F2-D894303B24F0}" srcOrd="0" destOrd="0" presId="urn:microsoft.com/office/officeart/2005/8/layout/chevron2"/>
    <dgm:cxn modelId="{D032F784-5575-4539-ACA1-C3F584BEA0FC}" srcId="{CBE02C80-A7C5-4ADC-934D-53BC2B03E50C}" destId="{7B6E0F13-0569-4B0E-9A2E-CD9EBDB0D1CA}" srcOrd="2" destOrd="0" parTransId="{C7E142EF-0D05-477D-AF42-3FE0CAB3E322}" sibTransId="{1CD93C9E-2076-47D4-A937-66682A9C4569}"/>
    <dgm:cxn modelId="{93E48E0C-0464-45C2-BD0A-7EC1E90B7591}" type="presOf" srcId="{5EADF66A-0999-41B4-A0D4-24D7ED7BC73B}" destId="{EBC06DD9-4B14-40B1-8FBF-1474A848F33A}" srcOrd="0" destOrd="1" presId="urn:microsoft.com/office/officeart/2005/8/layout/chevron2"/>
    <dgm:cxn modelId="{B7573EBE-0164-4642-9C4D-2ABB42F92D98}" type="presOf" srcId="{98B6BE41-D971-41A8-A8B3-8E3ADF924798}" destId="{EBC06DD9-4B14-40B1-8FBF-1474A848F33A}" srcOrd="0" destOrd="0" presId="urn:microsoft.com/office/officeart/2005/8/layout/chevron2"/>
    <dgm:cxn modelId="{86B73355-1597-4481-AC08-3A02DE17B7C9}" type="presOf" srcId="{0696FC91-8AD5-415E-9193-AE86FD0E8001}" destId="{55AC382A-26B0-439E-AFC1-AC7A76B43A8C}" srcOrd="0" destOrd="0" presId="urn:microsoft.com/office/officeart/2005/8/layout/chevron2"/>
    <dgm:cxn modelId="{C0472063-67EA-4BDC-9804-FB86CCA47325}" srcId="{7B6E0F13-0569-4B0E-9A2E-CD9EBDB0D1CA}" destId="{221BDAB6-14E9-4F49-BF6E-DD68B1F01144}" srcOrd="1" destOrd="0" parTransId="{4EE43650-62DC-449E-89CD-76CA5F32D0AD}" sibTransId="{92D8BF2B-A431-4675-9525-C5270976966C}"/>
    <dgm:cxn modelId="{AB0E3D06-1C54-4C0E-B831-040188FC0B27}" srcId="{32BFFEA5-1880-4704-B671-4CEEF8FD7055}" destId="{98B6BE41-D971-41A8-A8B3-8E3ADF924798}" srcOrd="0" destOrd="0" parTransId="{8980A488-C3F7-42BA-873C-31067AF55228}" sibTransId="{DECDFE03-0C0B-4870-8B84-60E8DFA88BFE}"/>
    <dgm:cxn modelId="{8D11E3D8-6869-457A-B56C-41F48A782FDA}" type="presOf" srcId="{7B6E0F13-0569-4B0E-9A2E-CD9EBDB0D1CA}" destId="{260BAB55-728E-4E38-86A5-3A1CAB82077C}" srcOrd="0" destOrd="0" presId="urn:microsoft.com/office/officeart/2005/8/layout/chevron2"/>
    <dgm:cxn modelId="{D405B78E-33AC-43BA-9125-4A2731261C24}" type="presOf" srcId="{C19F786E-CE29-4208-A646-C7DF3DD53FDE}" destId="{3ECAB04F-F77E-46D2-89A7-4CE12F8FDF38}" srcOrd="0" destOrd="0" presId="urn:microsoft.com/office/officeart/2005/8/layout/chevron2"/>
    <dgm:cxn modelId="{222DF0B4-D7D6-4FFE-A006-DDBC9C8DF2EA}" srcId="{CBE02C80-A7C5-4ADC-934D-53BC2B03E50C}" destId="{32BFFEA5-1880-4704-B671-4CEEF8FD7055}" srcOrd="0" destOrd="0" parTransId="{65ED84B9-1FDB-4A25-99DD-5C632ED6AF6C}" sibTransId="{4CD8C3AC-D920-4A1C-8BAC-FD0578216A1E}"/>
    <dgm:cxn modelId="{BCCBCBEB-8593-4CC6-963C-5DE427234050}" type="presParOf" srcId="{D11EE4FD-7C09-41E9-94F2-D894303B24F0}" destId="{AB1DD007-8EB6-4FA7-B8D9-C04C904325FC}" srcOrd="0" destOrd="0" presId="urn:microsoft.com/office/officeart/2005/8/layout/chevron2"/>
    <dgm:cxn modelId="{E565EEBD-C7C0-4D4B-A93C-5A55BFF1906D}" type="presParOf" srcId="{AB1DD007-8EB6-4FA7-B8D9-C04C904325FC}" destId="{23408923-08E7-4F37-A3C0-3989306CD1C1}" srcOrd="0" destOrd="0" presId="urn:microsoft.com/office/officeart/2005/8/layout/chevron2"/>
    <dgm:cxn modelId="{D44943FE-82D5-49D3-8305-4C1EE863ACD6}" type="presParOf" srcId="{AB1DD007-8EB6-4FA7-B8D9-C04C904325FC}" destId="{EBC06DD9-4B14-40B1-8FBF-1474A848F33A}" srcOrd="1" destOrd="0" presId="urn:microsoft.com/office/officeart/2005/8/layout/chevron2"/>
    <dgm:cxn modelId="{0C87E131-CFE9-4EC6-9C5E-51DAA3F2C497}" type="presParOf" srcId="{D11EE4FD-7C09-41E9-94F2-D894303B24F0}" destId="{5E6C71E2-E215-44A0-B497-FC224DE4C7C0}" srcOrd="1" destOrd="0" presId="urn:microsoft.com/office/officeart/2005/8/layout/chevron2"/>
    <dgm:cxn modelId="{AF50AB6B-8CF9-44C0-A9CF-A5202DCEA203}" type="presParOf" srcId="{D11EE4FD-7C09-41E9-94F2-D894303B24F0}" destId="{2ED48BDF-3EE0-4DCB-978A-8D8CEFC3DD53}" srcOrd="2" destOrd="0" presId="urn:microsoft.com/office/officeart/2005/8/layout/chevron2"/>
    <dgm:cxn modelId="{613678AF-A546-4897-B625-D0FD4C28A656}" type="presParOf" srcId="{2ED48BDF-3EE0-4DCB-978A-8D8CEFC3DD53}" destId="{55AC382A-26B0-439E-AFC1-AC7A76B43A8C}" srcOrd="0" destOrd="0" presId="urn:microsoft.com/office/officeart/2005/8/layout/chevron2"/>
    <dgm:cxn modelId="{282DE162-64DC-462B-9BD7-69CE197A8F1C}" type="presParOf" srcId="{2ED48BDF-3EE0-4DCB-978A-8D8CEFC3DD53}" destId="{2E94AB14-7B27-48F3-9348-FF736B93108E}" srcOrd="1" destOrd="0" presId="urn:microsoft.com/office/officeart/2005/8/layout/chevron2"/>
    <dgm:cxn modelId="{C6461511-97D0-4A12-8B83-0F65D1DB1FE1}" type="presParOf" srcId="{D11EE4FD-7C09-41E9-94F2-D894303B24F0}" destId="{21DC6B8C-6908-41FD-BBCA-E0B6753E0D72}" srcOrd="3" destOrd="0" presId="urn:microsoft.com/office/officeart/2005/8/layout/chevron2"/>
    <dgm:cxn modelId="{00010E67-C25A-43DF-9398-5CF164498440}" type="presParOf" srcId="{D11EE4FD-7C09-41E9-94F2-D894303B24F0}" destId="{4D9BFA51-1E30-407F-930B-499F1642551C}" srcOrd="4" destOrd="0" presId="urn:microsoft.com/office/officeart/2005/8/layout/chevron2"/>
    <dgm:cxn modelId="{E5FE7126-FEC8-472E-80BE-DDF1A76ED0BE}" type="presParOf" srcId="{4D9BFA51-1E30-407F-930B-499F1642551C}" destId="{260BAB55-728E-4E38-86A5-3A1CAB82077C}" srcOrd="0" destOrd="0" presId="urn:microsoft.com/office/officeart/2005/8/layout/chevron2"/>
    <dgm:cxn modelId="{86A64695-0047-4CF2-A41D-35E31BCF09F6}" type="presParOf" srcId="{4D9BFA51-1E30-407F-930B-499F1642551C}" destId="{3ECAB04F-F77E-46D2-89A7-4CE12F8FDF3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02DBB8-388A-4988-9937-F79A1A94D89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138D8C-9872-4826-B77E-BF0643AF5723}">
      <dgm:prSet phldrT="[Текст]" custT="1"/>
      <dgm:spPr/>
      <dgm:t>
        <a:bodyPr/>
        <a:lstStyle/>
        <a:p>
          <a:r>
            <a:rPr lang="ru-RU" sz="2400" b="1"/>
            <a:t>Методические приёмы</a:t>
          </a:r>
        </a:p>
      </dgm:t>
    </dgm:pt>
    <dgm:pt modelId="{8B2C9043-FC81-4B0E-B500-99F98509055E}" type="parTrans" cxnId="{889BEE94-9287-48D1-9D03-D7A7016D0A2F}">
      <dgm:prSet/>
      <dgm:spPr/>
      <dgm:t>
        <a:bodyPr/>
        <a:lstStyle/>
        <a:p>
          <a:endParaRPr lang="ru-RU"/>
        </a:p>
      </dgm:t>
    </dgm:pt>
    <dgm:pt modelId="{95EADCB4-8922-46E3-9C6D-68F00D1E8CCE}" type="sibTrans" cxnId="{889BEE94-9287-48D1-9D03-D7A7016D0A2F}">
      <dgm:prSet/>
      <dgm:spPr/>
      <dgm:t>
        <a:bodyPr/>
        <a:lstStyle/>
        <a:p>
          <a:endParaRPr lang="ru-RU"/>
        </a:p>
      </dgm:t>
    </dgm:pt>
    <dgm:pt modelId="{FEE5D4D6-129B-4298-8FB7-885B0DCAD0CA}" type="asst">
      <dgm:prSet phldrT="[Текст]"/>
      <dgm:spPr/>
      <dgm:t>
        <a:bodyPr/>
        <a:lstStyle/>
        <a:p>
          <a:r>
            <a:rPr lang="ru-RU" b="1"/>
            <a:t>рассказы и беседы </a:t>
          </a:r>
        </a:p>
      </dgm:t>
    </dgm:pt>
    <dgm:pt modelId="{C1B634F6-3A15-4579-9D05-74FAFF3D5429}" type="parTrans" cxnId="{F01932EC-CFD1-4E6A-AA62-BF74289E1B03}">
      <dgm:prSet/>
      <dgm:spPr/>
      <dgm:t>
        <a:bodyPr/>
        <a:lstStyle/>
        <a:p>
          <a:endParaRPr lang="ru-RU"/>
        </a:p>
      </dgm:t>
    </dgm:pt>
    <dgm:pt modelId="{005EEA9A-B26C-4BE5-89BB-A066882E938E}" type="sibTrans" cxnId="{F01932EC-CFD1-4E6A-AA62-BF74289E1B03}">
      <dgm:prSet/>
      <dgm:spPr/>
      <dgm:t>
        <a:bodyPr/>
        <a:lstStyle/>
        <a:p>
          <a:endParaRPr lang="ru-RU"/>
        </a:p>
      </dgm:t>
    </dgm:pt>
    <dgm:pt modelId="{0826DF46-21CE-4858-A938-2E049AA2F770}" type="asst">
      <dgm:prSet/>
      <dgm:spPr/>
      <dgm:t>
        <a:bodyPr/>
        <a:lstStyle/>
        <a:p>
          <a:r>
            <a:rPr lang="ru-RU" b="1"/>
            <a:t>заучивание стихов, пословиц, загадок</a:t>
          </a:r>
        </a:p>
      </dgm:t>
    </dgm:pt>
    <dgm:pt modelId="{E906175B-7FEC-41C1-A4F3-D27541C4C206}" type="parTrans" cxnId="{44D64291-E022-4297-8520-C9D28842CE98}">
      <dgm:prSet/>
      <dgm:spPr/>
      <dgm:t>
        <a:bodyPr/>
        <a:lstStyle/>
        <a:p>
          <a:endParaRPr lang="ru-RU"/>
        </a:p>
      </dgm:t>
    </dgm:pt>
    <dgm:pt modelId="{18067650-E537-4E0D-8339-560AD68FCB29}" type="sibTrans" cxnId="{44D64291-E022-4297-8520-C9D28842CE98}">
      <dgm:prSet/>
      <dgm:spPr/>
      <dgm:t>
        <a:bodyPr/>
        <a:lstStyle/>
        <a:p>
          <a:endParaRPr lang="ru-RU"/>
        </a:p>
      </dgm:t>
    </dgm:pt>
    <dgm:pt modelId="{0F6C7C66-7835-4D38-AEFF-8A91347D6496}" type="asst">
      <dgm:prSet/>
      <dgm:spPr/>
      <dgm:t>
        <a:bodyPr/>
        <a:lstStyle/>
        <a:p>
          <a:r>
            <a:rPr lang="ru-RU" b="1"/>
            <a:t>моделирование ситуаций</a:t>
          </a:r>
        </a:p>
      </dgm:t>
    </dgm:pt>
    <dgm:pt modelId="{F8541A66-B99E-4362-98E6-EADAE1D80338}" type="parTrans" cxnId="{8984F2E8-C1F9-4D39-A0AF-DAE9FA2CD1A5}">
      <dgm:prSet/>
      <dgm:spPr/>
      <dgm:t>
        <a:bodyPr/>
        <a:lstStyle/>
        <a:p>
          <a:endParaRPr lang="ru-RU"/>
        </a:p>
      </dgm:t>
    </dgm:pt>
    <dgm:pt modelId="{1F247D7F-B1E4-4BE0-9244-2682A6C5FBC4}" type="sibTrans" cxnId="{8984F2E8-C1F9-4D39-A0AF-DAE9FA2CD1A5}">
      <dgm:prSet/>
      <dgm:spPr/>
      <dgm:t>
        <a:bodyPr/>
        <a:lstStyle/>
        <a:p>
          <a:endParaRPr lang="ru-RU"/>
        </a:p>
      </dgm:t>
    </dgm:pt>
    <dgm:pt modelId="{07FD7DF5-096B-4E47-B71D-F947D9AD7DB1}" type="asst">
      <dgm:prSet/>
      <dgm:spPr/>
      <dgm:t>
        <a:bodyPr/>
        <a:lstStyle/>
        <a:p>
          <a:r>
            <a:rPr lang="ru-RU" b="1"/>
            <a:t>опыты</a:t>
          </a:r>
        </a:p>
      </dgm:t>
    </dgm:pt>
    <dgm:pt modelId="{6E4120CD-1155-41CE-A28E-067BFC8A0434}" type="parTrans" cxnId="{60C2E6C9-C7FD-417C-B676-705FF2622F9D}">
      <dgm:prSet/>
      <dgm:spPr/>
      <dgm:t>
        <a:bodyPr/>
        <a:lstStyle/>
        <a:p>
          <a:endParaRPr lang="ru-RU"/>
        </a:p>
      </dgm:t>
    </dgm:pt>
    <dgm:pt modelId="{73033011-961C-4163-80C4-54040DFA1A3E}" type="sibTrans" cxnId="{60C2E6C9-C7FD-417C-B676-705FF2622F9D}">
      <dgm:prSet/>
      <dgm:spPr/>
      <dgm:t>
        <a:bodyPr/>
        <a:lstStyle/>
        <a:p>
          <a:endParaRPr lang="ru-RU"/>
        </a:p>
      </dgm:t>
    </dgm:pt>
    <dgm:pt modelId="{B0325324-CCFB-4ACD-9A6E-7BAF3BEF4AA7}" type="asst">
      <dgm:prSet/>
      <dgm:spPr/>
      <dgm:t>
        <a:bodyPr/>
        <a:lstStyle/>
        <a:p>
          <a:r>
            <a:rPr lang="ru-RU" b="1"/>
            <a:t>рассматривание иллюстраций, сюжетных и предметных картинок</a:t>
          </a:r>
        </a:p>
      </dgm:t>
    </dgm:pt>
    <dgm:pt modelId="{0E3BBD09-EB04-435B-84B4-5870464D9966}" type="parTrans" cxnId="{4F19AAEB-6EEC-43A0-ABA2-EA531206000C}">
      <dgm:prSet/>
      <dgm:spPr/>
      <dgm:t>
        <a:bodyPr/>
        <a:lstStyle/>
        <a:p>
          <a:endParaRPr lang="ru-RU"/>
        </a:p>
      </dgm:t>
    </dgm:pt>
    <dgm:pt modelId="{66F76BB1-A2B7-4728-B29F-FD889D56ACDA}" type="sibTrans" cxnId="{4F19AAEB-6EEC-43A0-ABA2-EA531206000C}">
      <dgm:prSet/>
      <dgm:spPr/>
      <dgm:t>
        <a:bodyPr/>
        <a:lstStyle/>
        <a:p>
          <a:endParaRPr lang="ru-RU"/>
        </a:p>
      </dgm:t>
    </dgm:pt>
    <dgm:pt modelId="{6AAF8C30-0821-49C7-B413-654DFF78CF7F}" type="asst">
      <dgm:prSet/>
      <dgm:spPr/>
      <dgm:t>
        <a:bodyPr/>
        <a:lstStyle/>
        <a:p>
          <a:r>
            <a:rPr lang="ru-RU" b="1"/>
            <a:t>сюжетно-ролевые игры</a:t>
          </a:r>
        </a:p>
      </dgm:t>
    </dgm:pt>
    <dgm:pt modelId="{89939BEE-4DE7-4D65-997F-A78C6A6E55F8}" type="parTrans" cxnId="{9D8E6793-1CEB-42E6-912D-0562CD19EAD7}">
      <dgm:prSet/>
      <dgm:spPr/>
      <dgm:t>
        <a:bodyPr/>
        <a:lstStyle/>
        <a:p>
          <a:endParaRPr lang="ru-RU"/>
        </a:p>
      </dgm:t>
    </dgm:pt>
    <dgm:pt modelId="{D7003D01-E5A1-465F-9B14-5A9ADEBDF4BC}" type="sibTrans" cxnId="{9D8E6793-1CEB-42E6-912D-0562CD19EAD7}">
      <dgm:prSet/>
      <dgm:spPr/>
      <dgm:t>
        <a:bodyPr/>
        <a:lstStyle/>
        <a:p>
          <a:endParaRPr lang="ru-RU"/>
        </a:p>
      </dgm:t>
    </dgm:pt>
    <dgm:pt modelId="{0B229FD6-90DB-4155-A8C8-B52B5C13C428}" type="asst">
      <dgm:prSet/>
      <dgm:spPr/>
      <dgm:t>
        <a:bodyPr/>
        <a:lstStyle/>
        <a:p>
          <a:r>
            <a:rPr lang="ru-RU" b="1"/>
            <a:t>дидактические игры, игры-тренинги, игры-забавы, подвижные игры</a:t>
          </a:r>
        </a:p>
      </dgm:t>
    </dgm:pt>
    <dgm:pt modelId="{8E806CFC-DBBA-43F5-BF8F-FCD38A0D1243}" type="parTrans" cxnId="{50E80530-8081-4CAD-B3E9-78E3BF704865}">
      <dgm:prSet/>
      <dgm:spPr/>
      <dgm:t>
        <a:bodyPr/>
        <a:lstStyle/>
        <a:p>
          <a:endParaRPr lang="ru-RU"/>
        </a:p>
      </dgm:t>
    </dgm:pt>
    <dgm:pt modelId="{2F4009FF-2A0F-442C-BD8F-6EAF587A3D55}" type="sibTrans" cxnId="{50E80530-8081-4CAD-B3E9-78E3BF704865}">
      <dgm:prSet/>
      <dgm:spPr/>
      <dgm:t>
        <a:bodyPr/>
        <a:lstStyle/>
        <a:p>
          <a:endParaRPr lang="ru-RU"/>
        </a:p>
      </dgm:t>
    </dgm:pt>
    <dgm:pt modelId="{AC7C4B0F-D1F8-42CB-8E3E-FEC278220915}" type="asst">
      <dgm:prSet/>
      <dgm:spPr/>
      <dgm:t>
        <a:bodyPr/>
        <a:lstStyle/>
        <a:p>
          <a:r>
            <a:rPr lang="ru-RU" b="1"/>
            <a:t>пальчиковая и дыхательная гимнастика</a:t>
          </a:r>
        </a:p>
      </dgm:t>
    </dgm:pt>
    <dgm:pt modelId="{34360661-0453-41F4-B9A3-A6FE77774367}" type="parTrans" cxnId="{B27FC8B6-B299-40E4-A164-17BDDDDC1323}">
      <dgm:prSet/>
      <dgm:spPr/>
      <dgm:t>
        <a:bodyPr/>
        <a:lstStyle/>
        <a:p>
          <a:endParaRPr lang="ru-RU"/>
        </a:p>
      </dgm:t>
    </dgm:pt>
    <dgm:pt modelId="{D601CF34-C73B-4725-8FD4-47A407EDB0AF}" type="sibTrans" cxnId="{B27FC8B6-B299-40E4-A164-17BDDDDC1323}">
      <dgm:prSet/>
      <dgm:spPr/>
      <dgm:t>
        <a:bodyPr/>
        <a:lstStyle/>
        <a:p>
          <a:endParaRPr lang="ru-RU"/>
        </a:p>
      </dgm:t>
    </dgm:pt>
    <dgm:pt modelId="{B63F755C-D091-48FC-9BFF-2E6AEBCA0619}" type="asst">
      <dgm:prSet/>
      <dgm:spPr/>
      <dgm:t>
        <a:bodyPr/>
        <a:lstStyle/>
        <a:p>
          <a:r>
            <a:rPr lang="ru-RU" b="1"/>
            <a:t>самомассаж, физминутки</a:t>
          </a:r>
        </a:p>
      </dgm:t>
    </dgm:pt>
    <dgm:pt modelId="{18FB1724-AAC4-4071-9A07-11FB9C20107B}" type="parTrans" cxnId="{F6CC1535-96BF-4212-BFB3-9D2EDA6CDF6D}">
      <dgm:prSet/>
      <dgm:spPr/>
      <dgm:t>
        <a:bodyPr/>
        <a:lstStyle/>
        <a:p>
          <a:endParaRPr lang="ru-RU"/>
        </a:p>
      </dgm:t>
    </dgm:pt>
    <dgm:pt modelId="{838E414F-0CE7-45B1-867F-8A59C9C3F1F4}" type="sibTrans" cxnId="{F6CC1535-96BF-4212-BFB3-9D2EDA6CDF6D}">
      <dgm:prSet/>
      <dgm:spPr/>
      <dgm:t>
        <a:bodyPr/>
        <a:lstStyle/>
        <a:p>
          <a:endParaRPr lang="ru-RU"/>
        </a:p>
      </dgm:t>
    </dgm:pt>
    <dgm:pt modelId="{E8A4DBD0-A859-46B9-B290-23FF17C3FD0C}" type="asst">
      <dgm:prSet/>
      <dgm:spPr/>
      <dgm:t>
        <a:bodyPr/>
        <a:lstStyle/>
        <a:p>
          <a:r>
            <a:rPr lang="ru-RU" b="1"/>
            <a:t>художественное слово и чтение литературы</a:t>
          </a:r>
        </a:p>
      </dgm:t>
    </dgm:pt>
    <dgm:pt modelId="{919B42AE-DB1C-48BF-870B-17C4781B227C}" type="parTrans" cxnId="{805BCF0B-7B94-40F0-88BF-1DF22C977C27}">
      <dgm:prSet/>
      <dgm:spPr/>
      <dgm:t>
        <a:bodyPr/>
        <a:lstStyle/>
        <a:p>
          <a:endParaRPr lang="ru-RU"/>
        </a:p>
      </dgm:t>
    </dgm:pt>
    <dgm:pt modelId="{B726324C-E8A4-4D75-8A21-C9389210A5E6}" type="sibTrans" cxnId="{805BCF0B-7B94-40F0-88BF-1DF22C977C27}">
      <dgm:prSet/>
      <dgm:spPr/>
      <dgm:t>
        <a:bodyPr/>
        <a:lstStyle/>
        <a:p>
          <a:endParaRPr lang="ru-RU"/>
        </a:p>
      </dgm:t>
    </dgm:pt>
    <dgm:pt modelId="{A7720CB3-A18B-4360-A722-3ABF94CB9137}" type="pres">
      <dgm:prSet presAssocID="{7F02DBB8-388A-4988-9937-F79A1A94D89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F5E6729-54EB-4D29-AE9F-B2E600E2472D}" type="pres">
      <dgm:prSet presAssocID="{E9138D8C-9872-4826-B77E-BF0643AF5723}" presName="hierRoot1" presStyleCnt="0">
        <dgm:presLayoutVars>
          <dgm:hierBranch val="init"/>
        </dgm:presLayoutVars>
      </dgm:prSet>
      <dgm:spPr/>
    </dgm:pt>
    <dgm:pt modelId="{A9016B21-FFF0-4880-BA24-5559C5845681}" type="pres">
      <dgm:prSet presAssocID="{E9138D8C-9872-4826-B77E-BF0643AF5723}" presName="rootComposite1" presStyleCnt="0"/>
      <dgm:spPr/>
    </dgm:pt>
    <dgm:pt modelId="{40C85105-C831-48AC-A1A6-597942FC77D9}" type="pres">
      <dgm:prSet presAssocID="{E9138D8C-9872-4826-B77E-BF0643AF5723}" presName="rootText1" presStyleLbl="node0" presStyleIdx="0" presStyleCnt="1" custScaleX="411142" custLinFactNeighborX="80" custLinFactNeighborY="-4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946205-DEAD-429D-83B0-57DDC2244349}" type="pres">
      <dgm:prSet presAssocID="{E9138D8C-9872-4826-B77E-BF0643AF5723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C40F31C-C541-401B-A3B8-FBC7C0EB6723}" type="pres">
      <dgm:prSet presAssocID="{E9138D8C-9872-4826-B77E-BF0643AF5723}" presName="hierChild2" presStyleCnt="0"/>
      <dgm:spPr/>
    </dgm:pt>
    <dgm:pt modelId="{E57E0578-C75E-402B-8D8A-35928379F15C}" type="pres">
      <dgm:prSet presAssocID="{E9138D8C-9872-4826-B77E-BF0643AF5723}" presName="hierChild3" presStyleCnt="0"/>
      <dgm:spPr/>
    </dgm:pt>
    <dgm:pt modelId="{AFA4F45C-FEF9-4C5F-A2BF-5FCF70E088C3}" type="pres">
      <dgm:prSet presAssocID="{C1B634F6-3A15-4579-9D05-74FAFF3D5429}" presName="Name111" presStyleLbl="parChTrans1D2" presStyleIdx="0" presStyleCnt="10"/>
      <dgm:spPr/>
      <dgm:t>
        <a:bodyPr/>
        <a:lstStyle/>
        <a:p>
          <a:endParaRPr lang="ru-RU"/>
        </a:p>
      </dgm:t>
    </dgm:pt>
    <dgm:pt modelId="{61139F83-CC89-43FA-9999-3C2A4A8B467B}" type="pres">
      <dgm:prSet presAssocID="{FEE5D4D6-129B-4298-8FB7-885B0DCAD0CA}" presName="hierRoot3" presStyleCnt="0">
        <dgm:presLayoutVars>
          <dgm:hierBranch val="init"/>
        </dgm:presLayoutVars>
      </dgm:prSet>
      <dgm:spPr/>
    </dgm:pt>
    <dgm:pt modelId="{5079AEC8-DA69-4CEC-ADC0-1919F6472EFE}" type="pres">
      <dgm:prSet presAssocID="{FEE5D4D6-129B-4298-8FB7-885B0DCAD0CA}" presName="rootComposite3" presStyleCnt="0"/>
      <dgm:spPr/>
    </dgm:pt>
    <dgm:pt modelId="{134F4F32-2C12-4650-B2AC-3D3871D54BF3}" type="pres">
      <dgm:prSet presAssocID="{FEE5D4D6-129B-4298-8FB7-885B0DCAD0CA}" presName="rootText3" presStyleLbl="asst1" presStyleIdx="0" presStyleCnt="10" custScaleX="189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6FAD51-3D0F-4025-8162-9A71B82AD68D}" type="pres">
      <dgm:prSet presAssocID="{FEE5D4D6-129B-4298-8FB7-885B0DCAD0CA}" presName="rootConnector3" presStyleLbl="asst1" presStyleIdx="0" presStyleCnt="10"/>
      <dgm:spPr/>
      <dgm:t>
        <a:bodyPr/>
        <a:lstStyle/>
        <a:p>
          <a:endParaRPr lang="ru-RU"/>
        </a:p>
      </dgm:t>
    </dgm:pt>
    <dgm:pt modelId="{CA289D36-3F81-496A-A3E8-004D03715E15}" type="pres">
      <dgm:prSet presAssocID="{FEE5D4D6-129B-4298-8FB7-885B0DCAD0CA}" presName="hierChild6" presStyleCnt="0"/>
      <dgm:spPr/>
    </dgm:pt>
    <dgm:pt modelId="{2718AA59-C358-4C47-903D-41DCCC214212}" type="pres">
      <dgm:prSet presAssocID="{FEE5D4D6-129B-4298-8FB7-885B0DCAD0CA}" presName="hierChild7" presStyleCnt="0"/>
      <dgm:spPr/>
    </dgm:pt>
    <dgm:pt modelId="{8CEBFD47-ACD2-420D-AB45-CB3287B79C5C}" type="pres">
      <dgm:prSet presAssocID="{E906175B-7FEC-41C1-A4F3-D27541C4C206}" presName="Name111" presStyleLbl="parChTrans1D2" presStyleIdx="1" presStyleCnt="10"/>
      <dgm:spPr/>
      <dgm:t>
        <a:bodyPr/>
        <a:lstStyle/>
        <a:p>
          <a:endParaRPr lang="ru-RU"/>
        </a:p>
      </dgm:t>
    </dgm:pt>
    <dgm:pt modelId="{6A34DAC7-DF2E-44E9-9418-EAB8A2537928}" type="pres">
      <dgm:prSet presAssocID="{0826DF46-21CE-4858-A938-2E049AA2F770}" presName="hierRoot3" presStyleCnt="0">
        <dgm:presLayoutVars>
          <dgm:hierBranch val="init"/>
        </dgm:presLayoutVars>
      </dgm:prSet>
      <dgm:spPr/>
    </dgm:pt>
    <dgm:pt modelId="{A28B0E48-63BE-4B80-AE89-C66F49849AFF}" type="pres">
      <dgm:prSet presAssocID="{0826DF46-21CE-4858-A938-2E049AA2F770}" presName="rootComposite3" presStyleCnt="0"/>
      <dgm:spPr/>
    </dgm:pt>
    <dgm:pt modelId="{1D7776E6-0BA2-4403-B4C9-7D1A376F65FB}" type="pres">
      <dgm:prSet presAssocID="{0826DF46-21CE-4858-A938-2E049AA2F770}" presName="rootText3" presStyleLbl="asst1" presStyleIdx="1" presStyleCnt="10" custScaleX="192024" custLinFactNeighborX="3243" custLinFactNeighborY="14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434296-30E6-4815-A6AD-1B85879CE0B7}" type="pres">
      <dgm:prSet presAssocID="{0826DF46-21CE-4858-A938-2E049AA2F770}" presName="rootConnector3" presStyleLbl="asst1" presStyleIdx="1" presStyleCnt="10"/>
      <dgm:spPr/>
      <dgm:t>
        <a:bodyPr/>
        <a:lstStyle/>
        <a:p>
          <a:endParaRPr lang="ru-RU"/>
        </a:p>
      </dgm:t>
    </dgm:pt>
    <dgm:pt modelId="{7957CC60-6F1E-43A3-BC5A-B4CD4A70357B}" type="pres">
      <dgm:prSet presAssocID="{0826DF46-21CE-4858-A938-2E049AA2F770}" presName="hierChild6" presStyleCnt="0"/>
      <dgm:spPr/>
    </dgm:pt>
    <dgm:pt modelId="{1851C825-1F28-4F69-8B5D-6FD1A7D7E470}" type="pres">
      <dgm:prSet presAssocID="{0826DF46-21CE-4858-A938-2E049AA2F770}" presName="hierChild7" presStyleCnt="0"/>
      <dgm:spPr/>
    </dgm:pt>
    <dgm:pt modelId="{3E1C9639-F936-4379-B959-2936A0CD1ECA}" type="pres">
      <dgm:prSet presAssocID="{F8541A66-B99E-4362-98E6-EADAE1D80338}" presName="Name111" presStyleLbl="parChTrans1D2" presStyleIdx="2" presStyleCnt="10"/>
      <dgm:spPr/>
      <dgm:t>
        <a:bodyPr/>
        <a:lstStyle/>
        <a:p>
          <a:endParaRPr lang="ru-RU"/>
        </a:p>
      </dgm:t>
    </dgm:pt>
    <dgm:pt modelId="{4D19AC94-E582-4B99-8A30-4CA51DADDA90}" type="pres">
      <dgm:prSet presAssocID="{0F6C7C66-7835-4D38-AEFF-8A91347D6496}" presName="hierRoot3" presStyleCnt="0">
        <dgm:presLayoutVars>
          <dgm:hierBranch val="init"/>
        </dgm:presLayoutVars>
      </dgm:prSet>
      <dgm:spPr/>
    </dgm:pt>
    <dgm:pt modelId="{587F3C38-A86E-41F5-BF8A-F5730D91B574}" type="pres">
      <dgm:prSet presAssocID="{0F6C7C66-7835-4D38-AEFF-8A91347D6496}" presName="rootComposite3" presStyleCnt="0"/>
      <dgm:spPr/>
    </dgm:pt>
    <dgm:pt modelId="{9ADA5AF9-F64C-4936-8CFA-4A963CEDDD27}" type="pres">
      <dgm:prSet presAssocID="{0F6C7C66-7835-4D38-AEFF-8A91347D6496}" presName="rootText3" presStyleLbl="asst1" presStyleIdx="2" presStyleCnt="10" custScaleX="188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34F607-520E-4C52-BF6D-83672C2B4B57}" type="pres">
      <dgm:prSet presAssocID="{0F6C7C66-7835-4D38-AEFF-8A91347D6496}" presName="rootConnector3" presStyleLbl="asst1" presStyleIdx="2" presStyleCnt="10"/>
      <dgm:spPr/>
      <dgm:t>
        <a:bodyPr/>
        <a:lstStyle/>
        <a:p>
          <a:endParaRPr lang="ru-RU"/>
        </a:p>
      </dgm:t>
    </dgm:pt>
    <dgm:pt modelId="{1C65E880-3DB5-4EC1-8B36-DE5DA62112F4}" type="pres">
      <dgm:prSet presAssocID="{0F6C7C66-7835-4D38-AEFF-8A91347D6496}" presName="hierChild6" presStyleCnt="0"/>
      <dgm:spPr/>
    </dgm:pt>
    <dgm:pt modelId="{5953CD05-432A-4B3E-81A1-F6D87380675F}" type="pres">
      <dgm:prSet presAssocID="{0F6C7C66-7835-4D38-AEFF-8A91347D6496}" presName="hierChild7" presStyleCnt="0"/>
      <dgm:spPr/>
    </dgm:pt>
    <dgm:pt modelId="{F09E511B-EF45-44E0-9FF5-CB7A78A2F2A0}" type="pres">
      <dgm:prSet presAssocID="{6E4120CD-1155-41CE-A28E-067BFC8A0434}" presName="Name111" presStyleLbl="parChTrans1D2" presStyleIdx="3" presStyleCnt="10"/>
      <dgm:spPr/>
      <dgm:t>
        <a:bodyPr/>
        <a:lstStyle/>
        <a:p>
          <a:endParaRPr lang="ru-RU"/>
        </a:p>
      </dgm:t>
    </dgm:pt>
    <dgm:pt modelId="{55C7638D-09C1-4C0F-AA4B-4A75E48FDDD4}" type="pres">
      <dgm:prSet presAssocID="{07FD7DF5-096B-4E47-B71D-F947D9AD7DB1}" presName="hierRoot3" presStyleCnt="0">
        <dgm:presLayoutVars>
          <dgm:hierBranch val="init"/>
        </dgm:presLayoutVars>
      </dgm:prSet>
      <dgm:spPr/>
    </dgm:pt>
    <dgm:pt modelId="{21FC32D5-7989-4A08-B8A8-0B606CBFAD84}" type="pres">
      <dgm:prSet presAssocID="{07FD7DF5-096B-4E47-B71D-F947D9AD7DB1}" presName="rootComposite3" presStyleCnt="0"/>
      <dgm:spPr/>
    </dgm:pt>
    <dgm:pt modelId="{38F2D904-367A-44B0-A14D-96D8249119AB}" type="pres">
      <dgm:prSet presAssocID="{07FD7DF5-096B-4E47-B71D-F947D9AD7DB1}" presName="rootText3" presStyleLbl="asst1" presStyleIdx="3" presStyleCnt="10" custScaleX="188795" custLinFactNeighborX="6472" custLinFactNeighborY="14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3CAD6A-948F-4B69-8CBA-481DDD13EECE}" type="pres">
      <dgm:prSet presAssocID="{07FD7DF5-096B-4E47-B71D-F947D9AD7DB1}" presName="rootConnector3" presStyleLbl="asst1" presStyleIdx="3" presStyleCnt="10"/>
      <dgm:spPr/>
      <dgm:t>
        <a:bodyPr/>
        <a:lstStyle/>
        <a:p>
          <a:endParaRPr lang="ru-RU"/>
        </a:p>
      </dgm:t>
    </dgm:pt>
    <dgm:pt modelId="{E70DC0B3-E769-4D67-A90B-D39072CB3F1E}" type="pres">
      <dgm:prSet presAssocID="{07FD7DF5-096B-4E47-B71D-F947D9AD7DB1}" presName="hierChild6" presStyleCnt="0"/>
      <dgm:spPr/>
    </dgm:pt>
    <dgm:pt modelId="{7E3AFFD9-3AC6-40E7-AB73-4FC3C8D6EE02}" type="pres">
      <dgm:prSet presAssocID="{07FD7DF5-096B-4E47-B71D-F947D9AD7DB1}" presName="hierChild7" presStyleCnt="0"/>
      <dgm:spPr/>
    </dgm:pt>
    <dgm:pt modelId="{85D11DAF-9C0D-4A96-BC43-ECD9B721C40B}" type="pres">
      <dgm:prSet presAssocID="{0E3BBD09-EB04-435B-84B4-5870464D9966}" presName="Name111" presStyleLbl="parChTrans1D2" presStyleIdx="4" presStyleCnt="10"/>
      <dgm:spPr/>
      <dgm:t>
        <a:bodyPr/>
        <a:lstStyle/>
        <a:p>
          <a:endParaRPr lang="ru-RU"/>
        </a:p>
      </dgm:t>
    </dgm:pt>
    <dgm:pt modelId="{636EE52B-4B32-4EBF-AFD9-F269A4D92692}" type="pres">
      <dgm:prSet presAssocID="{B0325324-CCFB-4ACD-9A6E-7BAF3BEF4AA7}" presName="hierRoot3" presStyleCnt="0">
        <dgm:presLayoutVars>
          <dgm:hierBranch val="init"/>
        </dgm:presLayoutVars>
      </dgm:prSet>
      <dgm:spPr/>
    </dgm:pt>
    <dgm:pt modelId="{301FCAEA-0319-47C1-B34C-C2E0F3B318EF}" type="pres">
      <dgm:prSet presAssocID="{B0325324-CCFB-4ACD-9A6E-7BAF3BEF4AA7}" presName="rootComposite3" presStyleCnt="0"/>
      <dgm:spPr/>
    </dgm:pt>
    <dgm:pt modelId="{0FEEA1BF-3DA7-4DAD-ADF4-6E8B2C91E829}" type="pres">
      <dgm:prSet presAssocID="{B0325324-CCFB-4ACD-9A6E-7BAF3BEF4AA7}" presName="rootText3" presStyleLbl="asst1" presStyleIdx="4" presStyleCnt="10" custScaleX="1916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693A4-75E0-48F1-B01F-1B107B957C1D}" type="pres">
      <dgm:prSet presAssocID="{B0325324-CCFB-4ACD-9A6E-7BAF3BEF4AA7}" presName="rootConnector3" presStyleLbl="asst1" presStyleIdx="4" presStyleCnt="10"/>
      <dgm:spPr/>
      <dgm:t>
        <a:bodyPr/>
        <a:lstStyle/>
        <a:p>
          <a:endParaRPr lang="ru-RU"/>
        </a:p>
      </dgm:t>
    </dgm:pt>
    <dgm:pt modelId="{0DAE6692-53CE-40DA-9F5A-F99F41F8EC3C}" type="pres">
      <dgm:prSet presAssocID="{B0325324-CCFB-4ACD-9A6E-7BAF3BEF4AA7}" presName="hierChild6" presStyleCnt="0"/>
      <dgm:spPr/>
    </dgm:pt>
    <dgm:pt modelId="{EAFCE126-7B3B-4F0D-98A5-2CE5C5046791}" type="pres">
      <dgm:prSet presAssocID="{B0325324-CCFB-4ACD-9A6E-7BAF3BEF4AA7}" presName="hierChild7" presStyleCnt="0"/>
      <dgm:spPr/>
    </dgm:pt>
    <dgm:pt modelId="{6A719CA2-0C24-4EE8-BB0D-F2B69043303D}" type="pres">
      <dgm:prSet presAssocID="{89939BEE-4DE7-4D65-997F-A78C6A6E55F8}" presName="Name111" presStyleLbl="parChTrans1D2" presStyleIdx="5" presStyleCnt="10"/>
      <dgm:spPr/>
      <dgm:t>
        <a:bodyPr/>
        <a:lstStyle/>
        <a:p>
          <a:endParaRPr lang="ru-RU"/>
        </a:p>
      </dgm:t>
    </dgm:pt>
    <dgm:pt modelId="{08A0BAFF-2813-4D55-8AFC-9309D6798A15}" type="pres">
      <dgm:prSet presAssocID="{6AAF8C30-0821-49C7-B413-654DFF78CF7F}" presName="hierRoot3" presStyleCnt="0">
        <dgm:presLayoutVars>
          <dgm:hierBranch val="init"/>
        </dgm:presLayoutVars>
      </dgm:prSet>
      <dgm:spPr/>
    </dgm:pt>
    <dgm:pt modelId="{FC62CC1D-0CB4-4080-9CBD-AB17FD29CBD3}" type="pres">
      <dgm:prSet presAssocID="{6AAF8C30-0821-49C7-B413-654DFF78CF7F}" presName="rootComposite3" presStyleCnt="0"/>
      <dgm:spPr/>
    </dgm:pt>
    <dgm:pt modelId="{36A13B24-6299-4D60-8C53-0435AB977292}" type="pres">
      <dgm:prSet presAssocID="{6AAF8C30-0821-49C7-B413-654DFF78CF7F}" presName="rootText3" presStyleLbl="asst1" presStyleIdx="5" presStyleCnt="10" custScaleX="188078" custLinFactNeighborX="10066" custLinFactNeighborY="-4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F52B29-84F2-4627-BAF6-6E6268A049A7}" type="pres">
      <dgm:prSet presAssocID="{6AAF8C30-0821-49C7-B413-654DFF78CF7F}" presName="rootConnector3" presStyleLbl="asst1" presStyleIdx="5" presStyleCnt="10"/>
      <dgm:spPr/>
      <dgm:t>
        <a:bodyPr/>
        <a:lstStyle/>
        <a:p>
          <a:endParaRPr lang="ru-RU"/>
        </a:p>
      </dgm:t>
    </dgm:pt>
    <dgm:pt modelId="{58E7CD3C-7508-4BF0-A203-5F3262FF9483}" type="pres">
      <dgm:prSet presAssocID="{6AAF8C30-0821-49C7-B413-654DFF78CF7F}" presName="hierChild6" presStyleCnt="0"/>
      <dgm:spPr/>
    </dgm:pt>
    <dgm:pt modelId="{FF843776-94E1-4E96-BD1E-64D8CCE57DDF}" type="pres">
      <dgm:prSet presAssocID="{6AAF8C30-0821-49C7-B413-654DFF78CF7F}" presName="hierChild7" presStyleCnt="0"/>
      <dgm:spPr/>
    </dgm:pt>
    <dgm:pt modelId="{2FDE5150-A9BF-407A-BB6C-5B796E4482FC}" type="pres">
      <dgm:prSet presAssocID="{8E806CFC-DBBA-43F5-BF8F-FCD38A0D1243}" presName="Name111" presStyleLbl="parChTrans1D2" presStyleIdx="6" presStyleCnt="10"/>
      <dgm:spPr/>
      <dgm:t>
        <a:bodyPr/>
        <a:lstStyle/>
        <a:p>
          <a:endParaRPr lang="ru-RU"/>
        </a:p>
      </dgm:t>
    </dgm:pt>
    <dgm:pt modelId="{4F02C4FB-A5F8-4DBB-9530-3EDC79B6D56F}" type="pres">
      <dgm:prSet presAssocID="{0B229FD6-90DB-4155-A8C8-B52B5C13C428}" presName="hierRoot3" presStyleCnt="0">
        <dgm:presLayoutVars>
          <dgm:hierBranch val="init"/>
        </dgm:presLayoutVars>
      </dgm:prSet>
      <dgm:spPr/>
    </dgm:pt>
    <dgm:pt modelId="{05A5197A-DC67-4295-8ABE-EBAC29127A63}" type="pres">
      <dgm:prSet presAssocID="{0B229FD6-90DB-4155-A8C8-B52B5C13C428}" presName="rootComposite3" presStyleCnt="0"/>
      <dgm:spPr/>
    </dgm:pt>
    <dgm:pt modelId="{DFB1A125-2D73-4B69-85C9-5EDFDC2C715C}" type="pres">
      <dgm:prSet presAssocID="{0B229FD6-90DB-4155-A8C8-B52B5C13C428}" presName="rootText3" presStyleLbl="asst1" presStyleIdx="6" presStyleCnt="10" custScaleX="1947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4D7C02-A4D3-4181-A3C3-E29A5D1E2A67}" type="pres">
      <dgm:prSet presAssocID="{0B229FD6-90DB-4155-A8C8-B52B5C13C428}" presName="rootConnector3" presStyleLbl="asst1" presStyleIdx="6" presStyleCnt="10"/>
      <dgm:spPr/>
      <dgm:t>
        <a:bodyPr/>
        <a:lstStyle/>
        <a:p>
          <a:endParaRPr lang="ru-RU"/>
        </a:p>
      </dgm:t>
    </dgm:pt>
    <dgm:pt modelId="{D3F3997D-2182-4694-8AF0-A843A7138901}" type="pres">
      <dgm:prSet presAssocID="{0B229FD6-90DB-4155-A8C8-B52B5C13C428}" presName="hierChild6" presStyleCnt="0"/>
      <dgm:spPr/>
    </dgm:pt>
    <dgm:pt modelId="{66F38254-8277-4548-9395-6199F7EB2EFF}" type="pres">
      <dgm:prSet presAssocID="{0B229FD6-90DB-4155-A8C8-B52B5C13C428}" presName="hierChild7" presStyleCnt="0"/>
      <dgm:spPr/>
    </dgm:pt>
    <dgm:pt modelId="{A93E542F-1669-4289-A0AC-25B97E959542}" type="pres">
      <dgm:prSet presAssocID="{34360661-0453-41F4-B9A3-A6FE77774367}" presName="Name111" presStyleLbl="parChTrans1D2" presStyleIdx="7" presStyleCnt="10"/>
      <dgm:spPr/>
      <dgm:t>
        <a:bodyPr/>
        <a:lstStyle/>
        <a:p>
          <a:endParaRPr lang="ru-RU"/>
        </a:p>
      </dgm:t>
    </dgm:pt>
    <dgm:pt modelId="{5C48CC65-1DC6-4C96-99E7-9FF8701EC5A8}" type="pres">
      <dgm:prSet presAssocID="{AC7C4B0F-D1F8-42CB-8E3E-FEC278220915}" presName="hierRoot3" presStyleCnt="0">
        <dgm:presLayoutVars>
          <dgm:hierBranch val="init"/>
        </dgm:presLayoutVars>
      </dgm:prSet>
      <dgm:spPr/>
    </dgm:pt>
    <dgm:pt modelId="{43A21768-3E69-4C39-8552-E1B8DF908D68}" type="pres">
      <dgm:prSet presAssocID="{AC7C4B0F-D1F8-42CB-8E3E-FEC278220915}" presName="rootComposite3" presStyleCnt="0"/>
      <dgm:spPr/>
    </dgm:pt>
    <dgm:pt modelId="{A685E87C-6CFF-4113-A82D-260C50F342AB}" type="pres">
      <dgm:prSet presAssocID="{AC7C4B0F-D1F8-42CB-8E3E-FEC278220915}" presName="rootText3" presStyleLbl="asst1" presStyleIdx="7" presStyleCnt="10" custScaleX="187073" custLinFactNeighborX="8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B830B0-7D0F-4800-9A43-8832A55B1554}" type="pres">
      <dgm:prSet presAssocID="{AC7C4B0F-D1F8-42CB-8E3E-FEC278220915}" presName="rootConnector3" presStyleLbl="asst1" presStyleIdx="7" presStyleCnt="10"/>
      <dgm:spPr/>
      <dgm:t>
        <a:bodyPr/>
        <a:lstStyle/>
        <a:p>
          <a:endParaRPr lang="ru-RU"/>
        </a:p>
      </dgm:t>
    </dgm:pt>
    <dgm:pt modelId="{9B3A35FC-4DE1-46C2-99D7-3B9184E6AE24}" type="pres">
      <dgm:prSet presAssocID="{AC7C4B0F-D1F8-42CB-8E3E-FEC278220915}" presName="hierChild6" presStyleCnt="0"/>
      <dgm:spPr/>
    </dgm:pt>
    <dgm:pt modelId="{4C6FF274-054B-464C-9672-70C6F3CD4678}" type="pres">
      <dgm:prSet presAssocID="{AC7C4B0F-D1F8-42CB-8E3E-FEC278220915}" presName="hierChild7" presStyleCnt="0"/>
      <dgm:spPr/>
    </dgm:pt>
    <dgm:pt modelId="{3979917F-26AE-407C-8CB5-44A094F04524}" type="pres">
      <dgm:prSet presAssocID="{18FB1724-AAC4-4071-9A07-11FB9C20107B}" presName="Name111" presStyleLbl="parChTrans1D2" presStyleIdx="8" presStyleCnt="10"/>
      <dgm:spPr/>
      <dgm:t>
        <a:bodyPr/>
        <a:lstStyle/>
        <a:p>
          <a:endParaRPr lang="ru-RU"/>
        </a:p>
      </dgm:t>
    </dgm:pt>
    <dgm:pt modelId="{8E276CAB-4009-45C0-A0A1-EFBE8148D6D3}" type="pres">
      <dgm:prSet presAssocID="{B63F755C-D091-48FC-9BFF-2E6AEBCA0619}" presName="hierRoot3" presStyleCnt="0">
        <dgm:presLayoutVars>
          <dgm:hierBranch val="init"/>
        </dgm:presLayoutVars>
      </dgm:prSet>
      <dgm:spPr/>
    </dgm:pt>
    <dgm:pt modelId="{552944BB-1F9D-40F2-A210-E9EE526C64B6}" type="pres">
      <dgm:prSet presAssocID="{B63F755C-D091-48FC-9BFF-2E6AEBCA0619}" presName="rootComposite3" presStyleCnt="0"/>
      <dgm:spPr/>
    </dgm:pt>
    <dgm:pt modelId="{E9DB2DC0-F9CA-4D4A-9F06-8470AA7E95AA}" type="pres">
      <dgm:prSet presAssocID="{B63F755C-D091-48FC-9BFF-2E6AEBCA0619}" presName="rootText3" presStyleLbl="asst1" presStyleIdx="8" presStyleCnt="10" custScaleX="1977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AED6A0-F991-497D-A114-71DE2597764A}" type="pres">
      <dgm:prSet presAssocID="{B63F755C-D091-48FC-9BFF-2E6AEBCA0619}" presName="rootConnector3" presStyleLbl="asst1" presStyleIdx="8" presStyleCnt="10"/>
      <dgm:spPr/>
      <dgm:t>
        <a:bodyPr/>
        <a:lstStyle/>
        <a:p>
          <a:endParaRPr lang="ru-RU"/>
        </a:p>
      </dgm:t>
    </dgm:pt>
    <dgm:pt modelId="{54CBDBB5-2E42-45E3-9A28-DFF0E998EF38}" type="pres">
      <dgm:prSet presAssocID="{B63F755C-D091-48FC-9BFF-2E6AEBCA0619}" presName="hierChild6" presStyleCnt="0"/>
      <dgm:spPr/>
    </dgm:pt>
    <dgm:pt modelId="{793C1940-F51F-4CF3-89CA-668E54B40BCB}" type="pres">
      <dgm:prSet presAssocID="{B63F755C-D091-48FC-9BFF-2E6AEBCA0619}" presName="hierChild7" presStyleCnt="0"/>
      <dgm:spPr/>
    </dgm:pt>
    <dgm:pt modelId="{E7889A9E-A074-46FE-97FC-B4822B060A27}" type="pres">
      <dgm:prSet presAssocID="{919B42AE-DB1C-48BF-870B-17C4781B227C}" presName="Name111" presStyleLbl="parChTrans1D2" presStyleIdx="9" presStyleCnt="10"/>
      <dgm:spPr/>
      <dgm:t>
        <a:bodyPr/>
        <a:lstStyle/>
        <a:p>
          <a:endParaRPr lang="ru-RU"/>
        </a:p>
      </dgm:t>
    </dgm:pt>
    <dgm:pt modelId="{D68A7769-BC2B-42CD-8A39-827CEA6B74EF}" type="pres">
      <dgm:prSet presAssocID="{E8A4DBD0-A859-46B9-B290-23FF17C3FD0C}" presName="hierRoot3" presStyleCnt="0">
        <dgm:presLayoutVars>
          <dgm:hierBranch val="init"/>
        </dgm:presLayoutVars>
      </dgm:prSet>
      <dgm:spPr/>
    </dgm:pt>
    <dgm:pt modelId="{0FF15CBB-F0E1-4DEA-8BCA-4AAE113C1968}" type="pres">
      <dgm:prSet presAssocID="{E8A4DBD0-A859-46B9-B290-23FF17C3FD0C}" presName="rootComposite3" presStyleCnt="0"/>
      <dgm:spPr/>
    </dgm:pt>
    <dgm:pt modelId="{AA2BBB2B-8C9D-4EE2-A543-3B3D9B29624A}" type="pres">
      <dgm:prSet presAssocID="{E8A4DBD0-A859-46B9-B290-23FF17C3FD0C}" presName="rootText3" presStyleLbl="asst1" presStyleIdx="9" presStyleCnt="10" custScaleX="189113" custLinFactNeighborX="61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7CD0F1-CC29-4B62-828D-7737EFAEA6DB}" type="pres">
      <dgm:prSet presAssocID="{E8A4DBD0-A859-46B9-B290-23FF17C3FD0C}" presName="rootConnector3" presStyleLbl="asst1" presStyleIdx="9" presStyleCnt="10"/>
      <dgm:spPr/>
      <dgm:t>
        <a:bodyPr/>
        <a:lstStyle/>
        <a:p>
          <a:endParaRPr lang="ru-RU"/>
        </a:p>
      </dgm:t>
    </dgm:pt>
    <dgm:pt modelId="{826DE8D6-03F2-4F13-9D0C-A3DB670C933F}" type="pres">
      <dgm:prSet presAssocID="{E8A4DBD0-A859-46B9-B290-23FF17C3FD0C}" presName="hierChild6" presStyleCnt="0"/>
      <dgm:spPr/>
    </dgm:pt>
    <dgm:pt modelId="{C7C89E81-5EFD-4984-9E8D-3D5ECD9BD57E}" type="pres">
      <dgm:prSet presAssocID="{E8A4DBD0-A859-46B9-B290-23FF17C3FD0C}" presName="hierChild7" presStyleCnt="0"/>
      <dgm:spPr/>
    </dgm:pt>
  </dgm:ptLst>
  <dgm:cxnLst>
    <dgm:cxn modelId="{412CDC97-D70C-4D82-A426-2AFC44D834CD}" type="presOf" srcId="{8E806CFC-DBBA-43F5-BF8F-FCD38A0D1243}" destId="{2FDE5150-A9BF-407A-BB6C-5B796E4482FC}" srcOrd="0" destOrd="0" presId="urn:microsoft.com/office/officeart/2005/8/layout/orgChart1"/>
    <dgm:cxn modelId="{805BCF0B-7B94-40F0-88BF-1DF22C977C27}" srcId="{E9138D8C-9872-4826-B77E-BF0643AF5723}" destId="{E8A4DBD0-A859-46B9-B290-23FF17C3FD0C}" srcOrd="9" destOrd="0" parTransId="{919B42AE-DB1C-48BF-870B-17C4781B227C}" sibTransId="{B726324C-E8A4-4D75-8A21-C9389210A5E6}"/>
    <dgm:cxn modelId="{B8088FC0-C6C1-43E5-9831-285F419701CB}" type="presOf" srcId="{FEE5D4D6-129B-4298-8FB7-885B0DCAD0CA}" destId="{6C6FAD51-3D0F-4025-8162-9A71B82AD68D}" srcOrd="1" destOrd="0" presId="urn:microsoft.com/office/officeart/2005/8/layout/orgChart1"/>
    <dgm:cxn modelId="{EE407A67-67B2-4F7E-B14D-E0E254580402}" type="presOf" srcId="{C1B634F6-3A15-4579-9D05-74FAFF3D5429}" destId="{AFA4F45C-FEF9-4C5F-A2BF-5FCF70E088C3}" srcOrd="0" destOrd="0" presId="urn:microsoft.com/office/officeart/2005/8/layout/orgChart1"/>
    <dgm:cxn modelId="{60C2E6C9-C7FD-417C-B676-705FF2622F9D}" srcId="{E9138D8C-9872-4826-B77E-BF0643AF5723}" destId="{07FD7DF5-096B-4E47-B71D-F947D9AD7DB1}" srcOrd="3" destOrd="0" parTransId="{6E4120CD-1155-41CE-A28E-067BFC8A0434}" sibTransId="{73033011-961C-4163-80C4-54040DFA1A3E}"/>
    <dgm:cxn modelId="{1A8B54DA-235A-476D-A581-26AE7261001E}" type="presOf" srcId="{E9138D8C-9872-4826-B77E-BF0643AF5723}" destId="{0D946205-DEAD-429D-83B0-57DDC2244349}" srcOrd="1" destOrd="0" presId="urn:microsoft.com/office/officeart/2005/8/layout/orgChart1"/>
    <dgm:cxn modelId="{9D8E6793-1CEB-42E6-912D-0562CD19EAD7}" srcId="{E9138D8C-9872-4826-B77E-BF0643AF5723}" destId="{6AAF8C30-0821-49C7-B413-654DFF78CF7F}" srcOrd="5" destOrd="0" parTransId="{89939BEE-4DE7-4D65-997F-A78C6A6E55F8}" sibTransId="{D7003D01-E5A1-465F-9B14-5A9ADEBDF4BC}"/>
    <dgm:cxn modelId="{889BEE94-9287-48D1-9D03-D7A7016D0A2F}" srcId="{7F02DBB8-388A-4988-9937-F79A1A94D89A}" destId="{E9138D8C-9872-4826-B77E-BF0643AF5723}" srcOrd="0" destOrd="0" parTransId="{8B2C9043-FC81-4B0E-B500-99F98509055E}" sibTransId="{95EADCB4-8922-46E3-9C6D-68F00D1E8CCE}"/>
    <dgm:cxn modelId="{B3614BBF-BA7B-46DF-8121-93B94DA6A8F3}" type="presOf" srcId="{07FD7DF5-096B-4E47-B71D-F947D9AD7DB1}" destId="{38F2D904-367A-44B0-A14D-96D8249119AB}" srcOrd="0" destOrd="0" presId="urn:microsoft.com/office/officeart/2005/8/layout/orgChart1"/>
    <dgm:cxn modelId="{4F1EE271-8940-4C6F-AE45-0600409DA24A}" type="presOf" srcId="{7F02DBB8-388A-4988-9937-F79A1A94D89A}" destId="{A7720CB3-A18B-4360-A722-3ABF94CB9137}" srcOrd="0" destOrd="0" presId="urn:microsoft.com/office/officeart/2005/8/layout/orgChart1"/>
    <dgm:cxn modelId="{BD17B5C2-9701-4410-BA49-9A1AF1C8F1BF}" type="presOf" srcId="{6AAF8C30-0821-49C7-B413-654DFF78CF7F}" destId="{36A13B24-6299-4D60-8C53-0435AB977292}" srcOrd="0" destOrd="0" presId="urn:microsoft.com/office/officeart/2005/8/layout/orgChart1"/>
    <dgm:cxn modelId="{0271BC65-0AC7-47EE-8843-BB9A90814451}" type="presOf" srcId="{B63F755C-D091-48FC-9BFF-2E6AEBCA0619}" destId="{21AED6A0-F991-497D-A114-71DE2597764A}" srcOrd="1" destOrd="0" presId="urn:microsoft.com/office/officeart/2005/8/layout/orgChart1"/>
    <dgm:cxn modelId="{8984F2E8-C1F9-4D39-A0AF-DAE9FA2CD1A5}" srcId="{E9138D8C-9872-4826-B77E-BF0643AF5723}" destId="{0F6C7C66-7835-4D38-AEFF-8A91347D6496}" srcOrd="2" destOrd="0" parTransId="{F8541A66-B99E-4362-98E6-EADAE1D80338}" sibTransId="{1F247D7F-B1E4-4BE0-9244-2682A6C5FBC4}"/>
    <dgm:cxn modelId="{4DD8D7A5-C20F-4435-AC9C-84A13BD365BF}" type="presOf" srcId="{0F6C7C66-7835-4D38-AEFF-8A91347D6496}" destId="{9ADA5AF9-F64C-4936-8CFA-4A963CEDDD27}" srcOrd="0" destOrd="0" presId="urn:microsoft.com/office/officeart/2005/8/layout/orgChart1"/>
    <dgm:cxn modelId="{CD94E4F2-CBC8-4684-AC69-24C990E66272}" type="presOf" srcId="{0E3BBD09-EB04-435B-84B4-5870464D9966}" destId="{85D11DAF-9C0D-4A96-BC43-ECD9B721C40B}" srcOrd="0" destOrd="0" presId="urn:microsoft.com/office/officeart/2005/8/layout/orgChart1"/>
    <dgm:cxn modelId="{E19D2818-B615-47AF-A9C3-738EEE559F55}" type="presOf" srcId="{0B229FD6-90DB-4155-A8C8-B52B5C13C428}" destId="{624D7C02-A4D3-4181-A3C3-E29A5D1E2A67}" srcOrd="1" destOrd="0" presId="urn:microsoft.com/office/officeart/2005/8/layout/orgChart1"/>
    <dgm:cxn modelId="{F6CC1535-96BF-4212-BFB3-9D2EDA6CDF6D}" srcId="{E9138D8C-9872-4826-B77E-BF0643AF5723}" destId="{B63F755C-D091-48FC-9BFF-2E6AEBCA0619}" srcOrd="8" destOrd="0" parTransId="{18FB1724-AAC4-4071-9A07-11FB9C20107B}" sibTransId="{838E414F-0CE7-45B1-867F-8A59C9C3F1F4}"/>
    <dgm:cxn modelId="{6DE6CFCE-4366-4CA3-85CA-5677AC731BD4}" type="presOf" srcId="{6E4120CD-1155-41CE-A28E-067BFC8A0434}" destId="{F09E511B-EF45-44E0-9FF5-CB7A78A2F2A0}" srcOrd="0" destOrd="0" presId="urn:microsoft.com/office/officeart/2005/8/layout/orgChart1"/>
    <dgm:cxn modelId="{48967EF5-4206-4DCE-A088-98F6FB894C27}" type="presOf" srcId="{18FB1724-AAC4-4071-9A07-11FB9C20107B}" destId="{3979917F-26AE-407C-8CB5-44A094F04524}" srcOrd="0" destOrd="0" presId="urn:microsoft.com/office/officeart/2005/8/layout/orgChart1"/>
    <dgm:cxn modelId="{0C884F65-AD04-4C97-853C-EDA5A9BC0F30}" type="presOf" srcId="{AC7C4B0F-D1F8-42CB-8E3E-FEC278220915}" destId="{A685E87C-6CFF-4113-A82D-260C50F342AB}" srcOrd="0" destOrd="0" presId="urn:microsoft.com/office/officeart/2005/8/layout/orgChart1"/>
    <dgm:cxn modelId="{1EC17C7E-017B-495D-9768-D533E7497545}" type="presOf" srcId="{E906175B-7FEC-41C1-A4F3-D27541C4C206}" destId="{8CEBFD47-ACD2-420D-AB45-CB3287B79C5C}" srcOrd="0" destOrd="0" presId="urn:microsoft.com/office/officeart/2005/8/layout/orgChart1"/>
    <dgm:cxn modelId="{12FFA5B0-8563-493F-99F7-AF44CA57A16A}" type="presOf" srcId="{B0325324-CCFB-4ACD-9A6E-7BAF3BEF4AA7}" destId="{0FEEA1BF-3DA7-4DAD-ADF4-6E8B2C91E829}" srcOrd="0" destOrd="0" presId="urn:microsoft.com/office/officeart/2005/8/layout/orgChart1"/>
    <dgm:cxn modelId="{36ED4DA5-DFFE-464E-814F-4CA5F07D932E}" type="presOf" srcId="{0B229FD6-90DB-4155-A8C8-B52B5C13C428}" destId="{DFB1A125-2D73-4B69-85C9-5EDFDC2C715C}" srcOrd="0" destOrd="0" presId="urn:microsoft.com/office/officeart/2005/8/layout/orgChart1"/>
    <dgm:cxn modelId="{91DFDF3C-6967-481E-9049-8B870876B922}" type="presOf" srcId="{89939BEE-4DE7-4D65-997F-A78C6A6E55F8}" destId="{6A719CA2-0C24-4EE8-BB0D-F2B69043303D}" srcOrd="0" destOrd="0" presId="urn:microsoft.com/office/officeart/2005/8/layout/orgChart1"/>
    <dgm:cxn modelId="{B216CB87-0C6E-4F0C-840B-29307D1BA61B}" type="presOf" srcId="{F8541A66-B99E-4362-98E6-EADAE1D80338}" destId="{3E1C9639-F936-4379-B959-2936A0CD1ECA}" srcOrd="0" destOrd="0" presId="urn:microsoft.com/office/officeart/2005/8/layout/orgChart1"/>
    <dgm:cxn modelId="{B27FC8B6-B299-40E4-A164-17BDDDDC1323}" srcId="{E9138D8C-9872-4826-B77E-BF0643AF5723}" destId="{AC7C4B0F-D1F8-42CB-8E3E-FEC278220915}" srcOrd="7" destOrd="0" parTransId="{34360661-0453-41F4-B9A3-A6FE77774367}" sibTransId="{D601CF34-C73B-4725-8FD4-47A407EDB0AF}"/>
    <dgm:cxn modelId="{CD05B213-0454-4893-B653-E4B71EBBB1FE}" type="presOf" srcId="{34360661-0453-41F4-B9A3-A6FE77774367}" destId="{A93E542F-1669-4289-A0AC-25B97E959542}" srcOrd="0" destOrd="0" presId="urn:microsoft.com/office/officeart/2005/8/layout/orgChart1"/>
    <dgm:cxn modelId="{CC154F36-C982-41B6-BAA5-F861CDB37724}" type="presOf" srcId="{FEE5D4D6-129B-4298-8FB7-885B0DCAD0CA}" destId="{134F4F32-2C12-4650-B2AC-3D3871D54BF3}" srcOrd="0" destOrd="0" presId="urn:microsoft.com/office/officeart/2005/8/layout/orgChart1"/>
    <dgm:cxn modelId="{A481F8F8-438A-4039-9D2D-8E2F2E4F3B40}" type="presOf" srcId="{B0325324-CCFB-4ACD-9A6E-7BAF3BEF4AA7}" destId="{705693A4-75E0-48F1-B01F-1B107B957C1D}" srcOrd="1" destOrd="0" presId="urn:microsoft.com/office/officeart/2005/8/layout/orgChart1"/>
    <dgm:cxn modelId="{44D64291-E022-4297-8520-C9D28842CE98}" srcId="{E9138D8C-9872-4826-B77E-BF0643AF5723}" destId="{0826DF46-21CE-4858-A938-2E049AA2F770}" srcOrd="1" destOrd="0" parTransId="{E906175B-7FEC-41C1-A4F3-D27541C4C206}" sibTransId="{18067650-E537-4E0D-8339-560AD68FCB29}"/>
    <dgm:cxn modelId="{3625B8D4-29CF-44A8-955F-B825ED7193F1}" type="presOf" srcId="{07FD7DF5-096B-4E47-B71D-F947D9AD7DB1}" destId="{063CAD6A-948F-4B69-8CBA-481DDD13EECE}" srcOrd="1" destOrd="0" presId="urn:microsoft.com/office/officeart/2005/8/layout/orgChart1"/>
    <dgm:cxn modelId="{F40ADAFC-B0D7-4005-803A-8D1FAFEF822E}" type="presOf" srcId="{0F6C7C66-7835-4D38-AEFF-8A91347D6496}" destId="{DC34F607-520E-4C52-BF6D-83672C2B4B57}" srcOrd="1" destOrd="0" presId="urn:microsoft.com/office/officeart/2005/8/layout/orgChart1"/>
    <dgm:cxn modelId="{CCE4A238-934D-471A-B0AE-42C205943DD8}" type="presOf" srcId="{E8A4DBD0-A859-46B9-B290-23FF17C3FD0C}" destId="{657CD0F1-CC29-4B62-828D-7737EFAEA6DB}" srcOrd="1" destOrd="0" presId="urn:microsoft.com/office/officeart/2005/8/layout/orgChart1"/>
    <dgm:cxn modelId="{4F19AAEB-6EEC-43A0-ABA2-EA531206000C}" srcId="{E9138D8C-9872-4826-B77E-BF0643AF5723}" destId="{B0325324-CCFB-4ACD-9A6E-7BAF3BEF4AA7}" srcOrd="4" destOrd="0" parTransId="{0E3BBD09-EB04-435B-84B4-5870464D9966}" sibTransId="{66F76BB1-A2B7-4728-B29F-FD889D56ACDA}"/>
    <dgm:cxn modelId="{ABAD1C59-17EA-48F7-879A-9165B0EA2F73}" type="presOf" srcId="{E8A4DBD0-A859-46B9-B290-23FF17C3FD0C}" destId="{AA2BBB2B-8C9D-4EE2-A543-3B3D9B29624A}" srcOrd="0" destOrd="0" presId="urn:microsoft.com/office/officeart/2005/8/layout/orgChart1"/>
    <dgm:cxn modelId="{50E80530-8081-4CAD-B3E9-78E3BF704865}" srcId="{E9138D8C-9872-4826-B77E-BF0643AF5723}" destId="{0B229FD6-90DB-4155-A8C8-B52B5C13C428}" srcOrd="6" destOrd="0" parTransId="{8E806CFC-DBBA-43F5-BF8F-FCD38A0D1243}" sibTransId="{2F4009FF-2A0F-442C-BD8F-6EAF587A3D55}"/>
    <dgm:cxn modelId="{F01932EC-CFD1-4E6A-AA62-BF74289E1B03}" srcId="{E9138D8C-9872-4826-B77E-BF0643AF5723}" destId="{FEE5D4D6-129B-4298-8FB7-885B0DCAD0CA}" srcOrd="0" destOrd="0" parTransId="{C1B634F6-3A15-4579-9D05-74FAFF3D5429}" sibTransId="{005EEA9A-B26C-4BE5-89BB-A066882E938E}"/>
    <dgm:cxn modelId="{03EE4B3A-9EBD-4734-A23D-759AB402961F}" type="presOf" srcId="{919B42AE-DB1C-48BF-870B-17C4781B227C}" destId="{E7889A9E-A074-46FE-97FC-B4822B060A27}" srcOrd="0" destOrd="0" presId="urn:microsoft.com/office/officeart/2005/8/layout/orgChart1"/>
    <dgm:cxn modelId="{34830A49-B975-4534-8004-9666A53F22A9}" type="presOf" srcId="{6AAF8C30-0821-49C7-B413-654DFF78CF7F}" destId="{14F52B29-84F2-4627-BAF6-6E6268A049A7}" srcOrd="1" destOrd="0" presId="urn:microsoft.com/office/officeart/2005/8/layout/orgChart1"/>
    <dgm:cxn modelId="{A097FA11-3083-4A25-8117-05F25A3DCF0F}" type="presOf" srcId="{0826DF46-21CE-4858-A938-2E049AA2F770}" destId="{1D7776E6-0BA2-4403-B4C9-7D1A376F65FB}" srcOrd="0" destOrd="0" presId="urn:microsoft.com/office/officeart/2005/8/layout/orgChart1"/>
    <dgm:cxn modelId="{532F89D3-1450-4FD4-A7B0-550052C0D37C}" type="presOf" srcId="{E9138D8C-9872-4826-B77E-BF0643AF5723}" destId="{40C85105-C831-48AC-A1A6-597942FC77D9}" srcOrd="0" destOrd="0" presId="urn:microsoft.com/office/officeart/2005/8/layout/orgChart1"/>
    <dgm:cxn modelId="{2A198961-43BC-44AF-8C16-CF58FE6295AD}" type="presOf" srcId="{0826DF46-21CE-4858-A938-2E049AA2F770}" destId="{F0434296-30E6-4815-A6AD-1B85879CE0B7}" srcOrd="1" destOrd="0" presId="urn:microsoft.com/office/officeart/2005/8/layout/orgChart1"/>
    <dgm:cxn modelId="{47AB6948-A46D-421E-90A4-25AA3A392A8F}" type="presOf" srcId="{AC7C4B0F-D1F8-42CB-8E3E-FEC278220915}" destId="{ABB830B0-7D0F-4800-9A43-8832A55B1554}" srcOrd="1" destOrd="0" presId="urn:microsoft.com/office/officeart/2005/8/layout/orgChart1"/>
    <dgm:cxn modelId="{27A56576-AD6A-4921-8511-2B7A97E4D277}" type="presOf" srcId="{B63F755C-D091-48FC-9BFF-2E6AEBCA0619}" destId="{E9DB2DC0-F9CA-4D4A-9F06-8470AA7E95AA}" srcOrd="0" destOrd="0" presId="urn:microsoft.com/office/officeart/2005/8/layout/orgChart1"/>
    <dgm:cxn modelId="{198E2CD6-DA07-4881-B1C7-C4048C3A4B4F}" type="presParOf" srcId="{A7720CB3-A18B-4360-A722-3ABF94CB9137}" destId="{9F5E6729-54EB-4D29-AE9F-B2E600E2472D}" srcOrd="0" destOrd="0" presId="urn:microsoft.com/office/officeart/2005/8/layout/orgChart1"/>
    <dgm:cxn modelId="{ACCD013B-B324-430C-A9D6-84166E30E0A5}" type="presParOf" srcId="{9F5E6729-54EB-4D29-AE9F-B2E600E2472D}" destId="{A9016B21-FFF0-4880-BA24-5559C5845681}" srcOrd="0" destOrd="0" presId="urn:microsoft.com/office/officeart/2005/8/layout/orgChart1"/>
    <dgm:cxn modelId="{3996F5B1-3307-40AC-93F8-318227B19357}" type="presParOf" srcId="{A9016B21-FFF0-4880-BA24-5559C5845681}" destId="{40C85105-C831-48AC-A1A6-597942FC77D9}" srcOrd="0" destOrd="0" presId="urn:microsoft.com/office/officeart/2005/8/layout/orgChart1"/>
    <dgm:cxn modelId="{B2E0F8DF-0FB5-46FF-A6EB-76596099FBE9}" type="presParOf" srcId="{A9016B21-FFF0-4880-BA24-5559C5845681}" destId="{0D946205-DEAD-429D-83B0-57DDC2244349}" srcOrd="1" destOrd="0" presId="urn:microsoft.com/office/officeart/2005/8/layout/orgChart1"/>
    <dgm:cxn modelId="{B8A53E6E-C170-463C-BDD9-8429561C31C8}" type="presParOf" srcId="{9F5E6729-54EB-4D29-AE9F-B2E600E2472D}" destId="{FC40F31C-C541-401B-A3B8-FBC7C0EB6723}" srcOrd="1" destOrd="0" presId="urn:microsoft.com/office/officeart/2005/8/layout/orgChart1"/>
    <dgm:cxn modelId="{704199B1-C86D-49CA-AD0B-5CD5A9F05425}" type="presParOf" srcId="{9F5E6729-54EB-4D29-AE9F-B2E600E2472D}" destId="{E57E0578-C75E-402B-8D8A-35928379F15C}" srcOrd="2" destOrd="0" presId="urn:microsoft.com/office/officeart/2005/8/layout/orgChart1"/>
    <dgm:cxn modelId="{B0A14D22-B083-447A-83E5-4D4C0BB8D52A}" type="presParOf" srcId="{E57E0578-C75E-402B-8D8A-35928379F15C}" destId="{AFA4F45C-FEF9-4C5F-A2BF-5FCF70E088C3}" srcOrd="0" destOrd="0" presId="urn:microsoft.com/office/officeart/2005/8/layout/orgChart1"/>
    <dgm:cxn modelId="{0C02DE89-88E2-4C07-85AB-10D356AB1E29}" type="presParOf" srcId="{E57E0578-C75E-402B-8D8A-35928379F15C}" destId="{61139F83-CC89-43FA-9999-3C2A4A8B467B}" srcOrd="1" destOrd="0" presId="urn:microsoft.com/office/officeart/2005/8/layout/orgChart1"/>
    <dgm:cxn modelId="{A4C724E7-4BF9-449A-A415-151A02FEAB28}" type="presParOf" srcId="{61139F83-CC89-43FA-9999-3C2A4A8B467B}" destId="{5079AEC8-DA69-4CEC-ADC0-1919F6472EFE}" srcOrd="0" destOrd="0" presId="urn:microsoft.com/office/officeart/2005/8/layout/orgChart1"/>
    <dgm:cxn modelId="{3D284738-3A32-463D-A48C-E9B04DADD837}" type="presParOf" srcId="{5079AEC8-DA69-4CEC-ADC0-1919F6472EFE}" destId="{134F4F32-2C12-4650-B2AC-3D3871D54BF3}" srcOrd="0" destOrd="0" presId="urn:microsoft.com/office/officeart/2005/8/layout/orgChart1"/>
    <dgm:cxn modelId="{9E6CCF40-26D5-4CDD-911E-800128BD8C36}" type="presParOf" srcId="{5079AEC8-DA69-4CEC-ADC0-1919F6472EFE}" destId="{6C6FAD51-3D0F-4025-8162-9A71B82AD68D}" srcOrd="1" destOrd="0" presId="urn:microsoft.com/office/officeart/2005/8/layout/orgChart1"/>
    <dgm:cxn modelId="{8AC15011-6C68-460E-918B-F72DAFE85FE2}" type="presParOf" srcId="{61139F83-CC89-43FA-9999-3C2A4A8B467B}" destId="{CA289D36-3F81-496A-A3E8-004D03715E15}" srcOrd="1" destOrd="0" presId="urn:microsoft.com/office/officeart/2005/8/layout/orgChart1"/>
    <dgm:cxn modelId="{0EC7980C-CB18-488F-BE72-41FD715ADFE6}" type="presParOf" srcId="{61139F83-CC89-43FA-9999-3C2A4A8B467B}" destId="{2718AA59-C358-4C47-903D-41DCCC214212}" srcOrd="2" destOrd="0" presId="urn:microsoft.com/office/officeart/2005/8/layout/orgChart1"/>
    <dgm:cxn modelId="{B48E81E2-1D61-4278-A370-08A5027BB228}" type="presParOf" srcId="{E57E0578-C75E-402B-8D8A-35928379F15C}" destId="{8CEBFD47-ACD2-420D-AB45-CB3287B79C5C}" srcOrd="2" destOrd="0" presId="urn:microsoft.com/office/officeart/2005/8/layout/orgChart1"/>
    <dgm:cxn modelId="{5448926E-6B85-4C5C-AD03-6C110534FE15}" type="presParOf" srcId="{E57E0578-C75E-402B-8D8A-35928379F15C}" destId="{6A34DAC7-DF2E-44E9-9418-EAB8A2537928}" srcOrd="3" destOrd="0" presId="urn:microsoft.com/office/officeart/2005/8/layout/orgChart1"/>
    <dgm:cxn modelId="{A30E110A-587B-41E6-8DCB-B28D2FF9C1B9}" type="presParOf" srcId="{6A34DAC7-DF2E-44E9-9418-EAB8A2537928}" destId="{A28B0E48-63BE-4B80-AE89-C66F49849AFF}" srcOrd="0" destOrd="0" presId="urn:microsoft.com/office/officeart/2005/8/layout/orgChart1"/>
    <dgm:cxn modelId="{8E5DE172-1ECC-40E2-ADB3-4CB84D6E2FBC}" type="presParOf" srcId="{A28B0E48-63BE-4B80-AE89-C66F49849AFF}" destId="{1D7776E6-0BA2-4403-B4C9-7D1A376F65FB}" srcOrd="0" destOrd="0" presId="urn:microsoft.com/office/officeart/2005/8/layout/orgChart1"/>
    <dgm:cxn modelId="{AA6640D7-4CF6-4945-B1E2-AFA025C0A08D}" type="presParOf" srcId="{A28B0E48-63BE-4B80-AE89-C66F49849AFF}" destId="{F0434296-30E6-4815-A6AD-1B85879CE0B7}" srcOrd="1" destOrd="0" presId="urn:microsoft.com/office/officeart/2005/8/layout/orgChart1"/>
    <dgm:cxn modelId="{A9A76DA9-C63F-4764-BE58-105C3C4AF944}" type="presParOf" srcId="{6A34DAC7-DF2E-44E9-9418-EAB8A2537928}" destId="{7957CC60-6F1E-43A3-BC5A-B4CD4A70357B}" srcOrd="1" destOrd="0" presId="urn:microsoft.com/office/officeart/2005/8/layout/orgChart1"/>
    <dgm:cxn modelId="{1778097A-05BF-4427-89FA-52DA08CC0858}" type="presParOf" srcId="{6A34DAC7-DF2E-44E9-9418-EAB8A2537928}" destId="{1851C825-1F28-4F69-8B5D-6FD1A7D7E470}" srcOrd="2" destOrd="0" presId="urn:microsoft.com/office/officeart/2005/8/layout/orgChart1"/>
    <dgm:cxn modelId="{95B2358C-CDDE-40DF-AB01-4E1315F79358}" type="presParOf" srcId="{E57E0578-C75E-402B-8D8A-35928379F15C}" destId="{3E1C9639-F936-4379-B959-2936A0CD1ECA}" srcOrd="4" destOrd="0" presId="urn:microsoft.com/office/officeart/2005/8/layout/orgChart1"/>
    <dgm:cxn modelId="{0C56DB6B-EEA1-4E59-9C87-92DE20EB3BFC}" type="presParOf" srcId="{E57E0578-C75E-402B-8D8A-35928379F15C}" destId="{4D19AC94-E582-4B99-8A30-4CA51DADDA90}" srcOrd="5" destOrd="0" presId="urn:microsoft.com/office/officeart/2005/8/layout/orgChart1"/>
    <dgm:cxn modelId="{EB08F070-770E-4278-9133-15DBE0290E00}" type="presParOf" srcId="{4D19AC94-E582-4B99-8A30-4CA51DADDA90}" destId="{587F3C38-A86E-41F5-BF8A-F5730D91B574}" srcOrd="0" destOrd="0" presId="urn:microsoft.com/office/officeart/2005/8/layout/orgChart1"/>
    <dgm:cxn modelId="{CC0620FC-B3C2-411B-9CA5-30E50EF558FE}" type="presParOf" srcId="{587F3C38-A86E-41F5-BF8A-F5730D91B574}" destId="{9ADA5AF9-F64C-4936-8CFA-4A963CEDDD27}" srcOrd="0" destOrd="0" presId="urn:microsoft.com/office/officeart/2005/8/layout/orgChart1"/>
    <dgm:cxn modelId="{FA957C19-35D9-4586-9884-25E83678AABF}" type="presParOf" srcId="{587F3C38-A86E-41F5-BF8A-F5730D91B574}" destId="{DC34F607-520E-4C52-BF6D-83672C2B4B57}" srcOrd="1" destOrd="0" presId="urn:microsoft.com/office/officeart/2005/8/layout/orgChart1"/>
    <dgm:cxn modelId="{01CFBB5B-3553-4748-9B42-7D0CFE7D08A8}" type="presParOf" srcId="{4D19AC94-E582-4B99-8A30-4CA51DADDA90}" destId="{1C65E880-3DB5-4EC1-8B36-DE5DA62112F4}" srcOrd="1" destOrd="0" presId="urn:microsoft.com/office/officeart/2005/8/layout/orgChart1"/>
    <dgm:cxn modelId="{ABF64D18-E2C5-454D-AA0A-34AE26AE9FE1}" type="presParOf" srcId="{4D19AC94-E582-4B99-8A30-4CA51DADDA90}" destId="{5953CD05-432A-4B3E-81A1-F6D87380675F}" srcOrd="2" destOrd="0" presId="urn:microsoft.com/office/officeart/2005/8/layout/orgChart1"/>
    <dgm:cxn modelId="{3CAC3517-A7E1-4D33-96A8-8D114ACD632C}" type="presParOf" srcId="{E57E0578-C75E-402B-8D8A-35928379F15C}" destId="{F09E511B-EF45-44E0-9FF5-CB7A78A2F2A0}" srcOrd="6" destOrd="0" presId="urn:microsoft.com/office/officeart/2005/8/layout/orgChart1"/>
    <dgm:cxn modelId="{99BF80F4-72EE-41A1-8810-DD71F33B87B3}" type="presParOf" srcId="{E57E0578-C75E-402B-8D8A-35928379F15C}" destId="{55C7638D-09C1-4C0F-AA4B-4A75E48FDDD4}" srcOrd="7" destOrd="0" presId="urn:microsoft.com/office/officeart/2005/8/layout/orgChart1"/>
    <dgm:cxn modelId="{2D565405-1D9F-49AD-AD5F-2495EBD105DF}" type="presParOf" srcId="{55C7638D-09C1-4C0F-AA4B-4A75E48FDDD4}" destId="{21FC32D5-7989-4A08-B8A8-0B606CBFAD84}" srcOrd="0" destOrd="0" presId="urn:microsoft.com/office/officeart/2005/8/layout/orgChart1"/>
    <dgm:cxn modelId="{801DCC0A-EF60-4355-A7B3-8CB70D9C11B0}" type="presParOf" srcId="{21FC32D5-7989-4A08-B8A8-0B606CBFAD84}" destId="{38F2D904-367A-44B0-A14D-96D8249119AB}" srcOrd="0" destOrd="0" presId="urn:microsoft.com/office/officeart/2005/8/layout/orgChart1"/>
    <dgm:cxn modelId="{DD513E8B-CA94-44CB-ABA7-ECAF8C9E57B7}" type="presParOf" srcId="{21FC32D5-7989-4A08-B8A8-0B606CBFAD84}" destId="{063CAD6A-948F-4B69-8CBA-481DDD13EECE}" srcOrd="1" destOrd="0" presId="urn:microsoft.com/office/officeart/2005/8/layout/orgChart1"/>
    <dgm:cxn modelId="{795C0AFF-E66C-4981-A19C-196191E76260}" type="presParOf" srcId="{55C7638D-09C1-4C0F-AA4B-4A75E48FDDD4}" destId="{E70DC0B3-E769-4D67-A90B-D39072CB3F1E}" srcOrd="1" destOrd="0" presId="urn:microsoft.com/office/officeart/2005/8/layout/orgChart1"/>
    <dgm:cxn modelId="{D1B0D28B-C553-4546-8CB5-BDE71D2DDD8C}" type="presParOf" srcId="{55C7638D-09C1-4C0F-AA4B-4A75E48FDDD4}" destId="{7E3AFFD9-3AC6-40E7-AB73-4FC3C8D6EE02}" srcOrd="2" destOrd="0" presId="urn:microsoft.com/office/officeart/2005/8/layout/orgChart1"/>
    <dgm:cxn modelId="{8456A821-C995-4581-8B7B-074AA7D36130}" type="presParOf" srcId="{E57E0578-C75E-402B-8D8A-35928379F15C}" destId="{85D11DAF-9C0D-4A96-BC43-ECD9B721C40B}" srcOrd="8" destOrd="0" presId="urn:microsoft.com/office/officeart/2005/8/layout/orgChart1"/>
    <dgm:cxn modelId="{477899F9-E5CF-465B-9DE4-B368D155AB2B}" type="presParOf" srcId="{E57E0578-C75E-402B-8D8A-35928379F15C}" destId="{636EE52B-4B32-4EBF-AFD9-F269A4D92692}" srcOrd="9" destOrd="0" presId="urn:microsoft.com/office/officeart/2005/8/layout/orgChart1"/>
    <dgm:cxn modelId="{4C4FB6BA-98EF-4D8C-A8AE-86CB16A7D357}" type="presParOf" srcId="{636EE52B-4B32-4EBF-AFD9-F269A4D92692}" destId="{301FCAEA-0319-47C1-B34C-C2E0F3B318EF}" srcOrd="0" destOrd="0" presId="urn:microsoft.com/office/officeart/2005/8/layout/orgChart1"/>
    <dgm:cxn modelId="{844B455D-A164-4708-AEB7-EE814B21B1BF}" type="presParOf" srcId="{301FCAEA-0319-47C1-B34C-C2E0F3B318EF}" destId="{0FEEA1BF-3DA7-4DAD-ADF4-6E8B2C91E829}" srcOrd="0" destOrd="0" presId="urn:microsoft.com/office/officeart/2005/8/layout/orgChart1"/>
    <dgm:cxn modelId="{A520663D-6B81-415D-B4CB-41F6D4542B47}" type="presParOf" srcId="{301FCAEA-0319-47C1-B34C-C2E0F3B318EF}" destId="{705693A4-75E0-48F1-B01F-1B107B957C1D}" srcOrd="1" destOrd="0" presId="urn:microsoft.com/office/officeart/2005/8/layout/orgChart1"/>
    <dgm:cxn modelId="{2A394782-F375-4BF1-81A6-6D01D51F7795}" type="presParOf" srcId="{636EE52B-4B32-4EBF-AFD9-F269A4D92692}" destId="{0DAE6692-53CE-40DA-9F5A-F99F41F8EC3C}" srcOrd="1" destOrd="0" presId="urn:microsoft.com/office/officeart/2005/8/layout/orgChart1"/>
    <dgm:cxn modelId="{C7670C7B-16E7-4B0D-9C41-25C708534FF3}" type="presParOf" srcId="{636EE52B-4B32-4EBF-AFD9-F269A4D92692}" destId="{EAFCE126-7B3B-4F0D-98A5-2CE5C5046791}" srcOrd="2" destOrd="0" presId="urn:microsoft.com/office/officeart/2005/8/layout/orgChart1"/>
    <dgm:cxn modelId="{60C49E00-BB55-48F6-8B4A-ADCD7B680ABD}" type="presParOf" srcId="{E57E0578-C75E-402B-8D8A-35928379F15C}" destId="{6A719CA2-0C24-4EE8-BB0D-F2B69043303D}" srcOrd="10" destOrd="0" presId="urn:microsoft.com/office/officeart/2005/8/layout/orgChart1"/>
    <dgm:cxn modelId="{8244F89D-011B-4C0F-AEE4-59E3D0E84F24}" type="presParOf" srcId="{E57E0578-C75E-402B-8D8A-35928379F15C}" destId="{08A0BAFF-2813-4D55-8AFC-9309D6798A15}" srcOrd="11" destOrd="0" presId="urn:microsoft.com/office/officeart/2005/8/layout/orgChart1"/>
    <dgm:cxn modelId="{BF54D2BF-61F7-443D-B3DE-2884D34A3808}" type="presParOf" srcId="{08A0BAFF-2813-4D55-8AFC-9309D6798A15}" destId="{FC62CC1D-0CB4-4080-9CBD-AB17FD29CBD3}" srcOrd="0" destOrd="0" presId="urn:microsoft.com/office/officeart/2005/8/layout/orgChart1"/>
    <dgm:cxn modelId="{86C3F450-439B-49E5-B6D3-A50F6DB37058}" type="presParOf" srcId="{FC62CC1D-0CB4-4080-9CBD-AB17FD29CBD3}" destId="{36A13B24-6299-4D60-8C53-0435AB977292}" srcOrd="0" destOrd="0" presId="urn:microsoft.com/office/officeart/2005/8/layout/orgChart1"/>
    <dgm:cxn modelId="{7537B0B5-6DA2-4764-BF15-C38B4CCF3A34}" type="presParOf" srcId="{FC62CC1D-0CB4-4080-9CBD-AB17FD29CBD3}" destId="{14F52B29-84F2-4627-BAF6-6E6268A049A7}" srcOrd="1" destOrd="0" presId="urn:microsoft.com/office/officeart/2005/8/layout/orgChart1"/>
    <dgm:cxn modelId="{C88F117F-22AA-49BF-993F-3F5E708373FC}" type="presParOf" srcId="{08A0BAFF-2813-4D55-8AFC-9309D6798A15}" destId="{58E7CD3C-7508-4BF0-A203-5F3262FF9483}" srcOrd="1" destOrd="0" presId="urn:microsoft.com/office/officeart/2005/8/layout/orgChart1"/>
    <dgm:cxn modelId="{8A03B78C-9569-45F0-9F2B-DEBCD0CB1A9D}" type="presParOf" srcId="{08A0BAFF-2813-4D55-8AFC-9309D6798A15}" destId="{FF843776-94E1-4E96-BD1E-64D8CCE57DDF}" srcOrd="2" destOrd="0" presId="urn:microsoft.com/office/officeart/2005/8/layout/orgChart1"/>
    <dgm:cxn modelId="{7DF2A555-DADD-47C0-A075-8C4045DC8951}" type="presParOf" srcId="{E57E0578-C75E-402B-8D8A-35928379F15C}" destId="{2FDE5150-A9BF-407A-BB6C-5B796E4482FC}" srcOrd="12" destOrd="0" presId="urn:microsoft.com/office/officeart/2005/8/layout/orgChart1"/>
    <dgm:cxn modelId="{E51D838A-DB4E-4AFC-91F7-746EBD6D6741}" type="presParOf" srcId="{E57E0578-C75E-402B-8D8A-35928379F15C}" destId="{4F02C4FB-A5F8-4DBB-9530-3EDC79B6D56F}" srcOrd="13" destOrd="0" presId="urn:microsoft.com/office/officeart/2005/8/layout/orgChart1"/>
    <dgm:cxn modelId="{083A5696-1776-4942-8DC3-16DD1B9FF2D4}" type="presParOf" srcId="{4F02C4FB-A5F8-4DBB-9530-3EDC79B6D56F}" destId="{05A5197A-DC67-4295-8ABE-EBAC29127A63}" srcOrd="0" destOrd="0" presId="urn:microsoft.com/office/officeart/2005/8/layout/orgChart1"/>
    <dgm:cxn modelId="{9FB3CAE7-702E-4016-AE4D-C4C9184B4F42}" type="presParOf" srcId="{05A5197A-DC67-4295-8ABE-EBAC29127A63}" destId="{DFB1A125-2D73-4B69-85C9-5EDFDC2C715C}" srcOrd="0" destOrd="0" presId="urn:microsoft.com/office/officeart/2005/8/layout/orgChart1"/>
    <dgm:cxn modelId="{29618F6F-7F09-4F15-9EC9-49EF365AAD6F}" type="presParOf" srcId="{05A5197A-DC67-4295-8ABE-EBAC29127A63}" destId="{624D7C02-A4D3-4181-A3C3-E29A5D1E2A67}" srcOrd="1" destOrd="0" presId="urn:microsoft.com/office/officeart/2005/8/layout/orgChart1"/>
    <dgm:cxn modelId="{8A89005A-E4A0-4B1F-9827-EB15D02785BF}" type="presParOf" srcId="{4F02C4FB-A5F8-4DBB-9530-3EDC79B6D56F}" destId="{D3F3997D-2182-4694-8AF0-A843A7138901}" srcOrd="1" destOrd="0" presId="urn:microsoft.com/office/officeart/2005/8/layout/orgChart1"/>
    <dgm:cxn modelId="{254B4717-1D50-4686-99C5-6F52F4961EB4}" type="presParOf" srcId="{4F02C4FB-A5F8-4DBB-9530-3EDC79B6D56F}" destId="{66F38254-8277-4548-9395-6199F7EB2EFF}" srcOrd="2" destOrd="0" presId="urn:microsoft.com/office/officeart/2005/8/layout/orgChart1"/>
    <dgm:cxn modelId="{419AB61B-7CEB-4919-A0A7-1B3275238E20}" type="presParOf" srcId="{E57E0578-C75E-402B-8D8A-35928379F15C}" destId="{A93E542F-1669-4289-A0AC-25B97E959542}" srcOrd="14" destOrd="0" presId="urn:microsoft.com/office/officeart/2005/8/layout/orgChart1"/>
    <dgm:cxn modelId="{27E8B2BF-E813-494A-9B02-A7D55792C5AD}" type="presParOf" srcId="{E57E0578-C75E-402B-8D8A-35928379F15C}" destId="{5C48CC65-1DC6-4C96-99E7-9FF8701EC5A8}" srcOrd="15" destOrd="0" presId="urn:microsoft.com/office/officeart/2005/8/layout/orgChart1"/>
    <dgm:cxn modelId="{B51F2CB3-E742-4DE0-A027-1EA57D48178F}" type="presParOf" srcId="{5C48CC65-1DC6-4C96-99E7-9FF8701EC5A8}" destId="{43A21768-3E69-4C39-8552-E1B8DF908D68}" srcOrd="0" destOrd="0" presId="urn:microsoft.com/office/officeart/2005/8/layout/orgChart1"/>
    <dgm:cxn modelId="{19B38247-4BEE-4839-973B-718F1C670AC6}" type="presParOf" srcId="{43A21768-3E69-4C39-8552-E1B8DF908D68}" destId="{A685E87C-6CFF-4113-A82D-260C50F342AB}" srcOrd="0" destOrd="0" presId="urn:microsoft.com/office/officeart/2005/8/layout/orgChart1"/>
    <dgm:cxn modelId="{70CFFBB5-5119-42D2-A6C8-E704BFE4298A}" type="presParOf" srcId="{43A21768-3E69-4C39-8552-E1B8DF908D68}" destId="{ABB830B0-7D0F-4800-9A43-8832A55B1554}" srcOrd="1" destOrd="0" presId="urn:microsoft.com/office/officeart/2005/8/layout/orgChart1"/>
    <dgm:cxn modelId="{CA30E1CC-083F-4E87-8E1E-862939F61115}" type="presParOf" srcId="{5C48CC65-1DC6-4C96-99E7-9FF8701EC5A8}" destId="{9B3A35FC-4DE1-46C2-99D7-3B9184E6AE24}" srcOrd="1" destOrd="0" presId="urn:microsoft.com/office/officeart/2005/8/layout/orgChart1"/>
    <dgm:cxn modelId="{32B67C9C-DF79-47FE-A6CE-4C95664A7874}" type="presParOf" srcId="{5C48CC65-1DC6-4C96-99E7-9FF8701EC5A8}" destId="{4C6FF274-054B-464C-9672-70C6F3CD4678}" srcOrd="2" destOrd="0" presId="urn:microsoft.com/office/officeart/2005/8/layout/orgChart1"/>
    <dgm:cxn modelId="{4C6BCCFE-9626-4017-9600-6E085A5E3BB1}" type="presParOf" srcId="{E57E0578-C75E-402B-8D8A-35928379F15C}" destId="{3979917F-26AE-407C-8CB5-44A094F04524}" srcOrd="16" destOrd="0" presId="urn:microsoft.com/office/officeart/2005/8/layout/orgChart1"/>
    <dgm:cxn modelId="{8E2B7E37-9938-47E8-AE18-D7A11F3E27F5}" type="presParOf" srcId="{E57E0578-C75E-402B-8D8A-35928379F15C}" destId="{8E276CAB-4009-45C0-A0A1-EFBE8148D6D3}" srcOrd="17" destOrd="0" presId="urn:microsoft.com/office/officeart/2005/8/layout/orgChart1"/>
    <dgm:cxn modelId="{23CAD8C1-0687-4932-A8FC-F0AE7A35F551}" type="presParOf" srcId="{8E276CAB-4009-45C0-A0A1-EFBE8148D6D3}" destId="{552944BB-1F9D-40F2-A210-E9EE526C64B6}" srcOrd="0" destOrd="0" presId="urn:microsoft.com/office/officeart/2005/8/layout/orgChart1"/>
    <dgm:cxn modelId="{40AF9B41-1D65-4F56-AEBB-CD2A3B0521F9}" type="presParOf" srcId="{552944BB-1F9D-40F2-A210-E9EE526C64B6}" destId="{E9DB2DC0-F9CA-4D4A-9F06-8470AA7E95AA}" srcOrd="0" destOrd="0" presId="urn:microsoft.com/office/officeart/2005/8/layout/orgChart1"/>
    <dgm:cxn modelId="{1A3AB6D6-24B3-484D-8A64-35EA6EE52D69}" type="presParOf" srcId="{552944BB-1F9D-40F2-A210-E9EE526C64B6}" destId="{21AED6A0-F991-497D-A114-71DE2597764A}" srcOrd="1" destOrd="0" presId="urn:microsoft.com/office/officeart/2005/8/layout/orgChart1"/>
    <dgm:cxn modelId="{B4E5F3F0-FBCA-4D63-B70F-83722015FBDD}" type="presParOf" srcId="{8E276CAB-4009-45C0-A0A1-EFBE8148D6D3}" destId="{54CBDBB5-2E42-45E3-9A28-DFF0E998EF38}" srcOrd="1" destOrd="0" presId="urn:microsoft.com/office/officeart/2005/8/layout/orgChart1"/>
    <dgm:cxn modelId="{A407FBB1-35C6-4A00-8769-C06B3ECB8EDB}" type="presParOf" srcId="{8E276CAB-4009-45C0-A0A1-EFBE8148D6D3}" destId="{793C1940-F51F-4CF3-89CA-668E54B40BCB}" srcOrd="2" destOrd="0" presId="urn:microsoft.com/office/officeart/2005/8/layout/orgChart1"/>
    <dgm:cxn modelId="{A3CC51AC-BBDC-4D3D-85B1-770044FAF51D}" type="presParOf" srcId="{E57E0578-C75E-402B-8D8A-35928379F15C}" destId="{E7889A9E-A074-46FE-97FC-B4822B060A27}" srcOrd="18" destOrd="0" presId="urn:microsoft.com/office/officeart/2005/8/layout/orgChart1"/>
    <dgm:cxn modelId="{77F3568C-B168-4591-AD13-B33D5944DE2A}" type="presParOf" srcId="{E57E0578-C75E-402B-8D8A-35928379F15C}" destId="{D68A7769-BC2B-42CD-8A39-827CEA6B74EF}" srcOrd="19" destOrd="0" presId="urn:microsoft.com/office/officeart/2005/8/layout/orgChart1"/>
    <dgm:cxn modelId="{203E2160-C26E-4BD3-A55F-93F65E64CD91}" type="presParOf" srcId="{D68A7769-BC2B-42CD-8A39-827CEA6B74EF}" destId="{0FF15CBB-F0E1-4DEA-8BCA-4AAE113C1968}" srcOrd="0" destOrd="0" presId="urn:microsoft.com/office/officeart/2005/8/layout/orgChart1"/>
    <dgm:cxn modelId="{97DE7142-96CE-4BEE-BA01-44DB4E3BF5C4}" type="presParOf" srcId="{0FF15CBB-F0E1-4DEA-8BCA-4AAE113C1968}" destId="{AA2BBB2B-8C9D-4EE2-A543-3B3D9B29624A}" srcOrd="0" destOrd="0" presId="urn:microsoft.com/office/officeart/2005/8/layout/orgChart1"/>
    <dgm:cxn modelId="{4612FCAB-F134-40B2-85EB-FA9DDB5697C3}" type="presParOf" srcId="{0FF15CBB-F0E1-4DEA-8BCA-4AAE113C1968}" destId="{657CD0F1-CC29-4B62-828D-7737EFAEA6DB}" srcOrd="1" destOrd="0" presId="urn:microsoft.com/office/officeart/2005/8/layout/orgChart1"/>
    <dgm:cxn modelId="{38448F8E-968F-4D26-BF09-89BF439E3CF8}" type="presParOf" srcId="{D68A7769-BC2B-42CD-8A39-827CEA6B74EF}" destId="{826DE8D6-03F2-4F13-9D0C-A3DB670C933F}" srcOrd="1" destOrd="0" presId="urn:microsoft.com/office/officeart/2005/8/layout/orgChart1"/>
    <dgm:cxn modelId="{8264F305-1361-4452-8CF2-5856CC10ABA4}" type="presParOf" srcId="{D68A7769-BC2B-42CD-8A39-827CEA6B74EF}" destId="{C7C89E81-5EFD-4984-9E8D-3D5ECD9BD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40F8D0E-D969-41B3-A987-018B340F4629}" type="doc">
      <dgm:prSet loTypeId="urn:microsoft.com/office/officeart/2005/8/layout/radial6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266F88-32B5-41B1-A05E-3ED20A8AEE50}">
      <dgm:prSet phldrT="[Текст]" custT="1"/>
      <dgm:spPr/>
      <dgm:t>
        <a:bodyPr/>
        <a:lstStyle/>
        <a:p>
          <a:r>
            <a:rPr lang="ru-RU" sz="2400" b="1" dirty="0" smtClean="0"/>
            <a:t>Работа с родителями</a:t>
          </a:r>
          <a:endParaRPr lang="ru-RU" sz="2400" b="1" dirty="0"/>
        </a:p>
      </dgm:t>
    </dgm:pt>
    <dgm:pt modelId="{3A402872-2139-42FA-ADAD-31804DDB1D18}" type="parTrans" cxnId="{43A3D3D7-E496-4602-AB29-E09F725BC8C1}">
      <dgm:prSet/>
      <dgm:spPr/>
      <dgm:t>
        <a:bodyPr/>
        <a:lstStyle/>
        <a:p>
          <a:endParaRPr lang="ru-RU"/>
        </a:p>
      </dgm:t>
    </dgm:pt>
    <dgm:pt modelId="{2CA31DAF-B82C-434F-8ED1-FCF1DFD62F96}" type="sibTrans" cxnId="{43A3D3D7-E496-4602-AB29-E09F725BC8C1}">
      <dgm:prSet/>
      <dgm:spPr/>
      <dgm:t>
        <a:bodyPr/>
        <a:lstStyle/>
        <a:p>
          <a:endParaRPr lang="ru-RU"/>
        </a:p>
      </dgm:t>
    </dgm:pt>
    <dgm:pt modelId="{93129F0A-EB16-43DE-B938-6A465B19AD45}">
      <dgm:prSet phldrT="[Текст]" custT="1"/>
      <dgm:spPr/>
      <dgm:t>
        <a:bodyPr/>
        <a:lstStyle/>
        <a:p>
          <a:r>
            <a:rPr lang="ru-RU" sz="2400" dirty="0" smtClean="0"/>
            <a:t>собрания</a:t>
          </a:r>
          <a:endParaRPr lang="ru-RU" sz="2400" dirty="0"/>
        </a:p>
      </dgm:t>
    </dgm:pt>
    <dgm:pt modelId="{1E28EB3A-5D0F-47AB-A8D6-599A19C46A13}" type="parTrans" cxnId="{B0072AF0-BA3D-4537-9C9E-6F314506BBF6}">
      <dgm:prSet/>
      <dgm:spPr/>
      <dgm:t>
        <a:bodyPr/>
        <a:lstStyle/>
        <a:p>
          <a:endParaRPr lang="ru-RU"/>
        </a:p>
      </dgm:t>
    </dgm:pt>
    <dgm:pt modelId="{8CB31410-4AA3-4132-94B8-F053402ECB2F}" type="sibTrans" cxnId="{B0072AF0-BA3D-4537-9C9E-6F314506BBF6}">
      <dgm:prSet/>
      <dgm:spPr/>
      <dgm:t>
        <a:bodyPr/>
        <a:lstStyle/>
        <a:p>
          <a:endParaRPr lang="ru-RU"/>
        </a:p>
      </dgm:t>
    </dgm:pt>
    <dgm:pt modelId="{E5857901-17FA-41F7-A6E0-A8ED2D69E50B}">
      <dgm:prSet phldrT="[Текст]"/>
      <dgm:spPr/>
      <dgm:t>
        <a:bodyPr/>
        <a:lstStyle/>
        <a:p>
          <a:r>
            <a:rPr lang="ru-RU" dirty="0" smtClean="0"/>
            <a:t>открытые занятия, развлечения</a:t>
          </a:r>
          <a:endParaRPr lang="ru-RU" dirty="0"/>
        </a:p>
      </dgm:t>
    </dgm:pt>
    <dgm:pt modelId="{A77C23D9-1BF7-4981-A673-C3227EC55E6C}" type="parTrans" cxnId="{36EAC097-9D98-46AD-AEC8-C8C7A67B30A5}">
      <dgm:prSet/>
      <dgm:spPr/>
      <dgm:t>
        <a:bodyPr/>
        <a:lstStyle/>
        <a:p>
          <a:endParaRPr lang="ru-RU"/>
        </a:p>
      </dgm:t>
    </dgm:pt>
    <dgm:pt modelId="{DE4E0552-EFA0-4181-A4E1-61745A9E832A}" type="sibTrans" cxnId="{36EAC097-9D98-46AD-AEC8-C8C7A67B30A5}">
      <dgm:prSet/>
      <dgm:spPr/>
      <dgm:t>
        <a:bodyPr/>
        <a:lstStyle/>
        <a:p>
          <a:endParaRPr lang="ru-RU"/>
        </a:p>
      </dgm:t>
    </dgm:pt>
    <dgm:pt modelId="{A7EA79D3-C7C1-4E91-AF8F-40183FE0EF6D}">
      <dgm:prSet phldrT="[Текст]"/>
      <dgm:spPr/>
      <dgm:t>
        <a:bodyPr/>
        <a:lstStyle/>
        <a:p>
          <a:r>
            <a:rPr lang="ru-RU" dirty="0" smtClean="0"/>
            <a:t>папки-передвижки,</a:t>
          </a:r>
        </a:p>
        <a:p>
          <a:r>
            <a:rPr lang="ru-RU" dirty="0" smtClean="0"/>
            <a:t>фотовыставки</a:t>
          </a:r>
          <a:endParaRPr lang="ru-RU" dirty="0"/>
        </a:p>
      </dgm:t>
    </dgm:pt>
    <dgm:pt modelId="{D546C973-FE81-478C-9090-C60256ED323C}" type="parTrans" cxnId="{83926E11-6C20-4FFA-BB31-FB93032F6B04}">
      <dgm:prSet/>
      <dgm:spPr/>
      <dgm:t>
        <a:bodyPr/>
        <a:lstStyle/>
        <a:p>
          <a:endParaRPr lang="ru-RU"/>
        </a:p>
      </dgm:t>
    </dgm:pt>
    <dgm:pt modelId="{B1027ECE-51FE-4DB5-B432-DB157BE0AA70}" type="sibTrans" cxnId="{83926E11-6C20-4FFA-BB31-FB93032F6B04}">
      <dgm:prSet/>
      <dgm:spPr/>
      <dgm:t>
        <a:bodyPr/>
        <a:lstStyle/>
        <a:p>
          <a:endParaRPr lang="ru-RU"/>
        </a:p>
      </dgm:t>
    </dgm:pt>
    <dgm:pt modelId="{B15536CA-BBE7-4768-A4A0-FA8ECC43238E}">
      <dgm:prSet phldrT="[Текст]" custT="1"/>
      <dgm:spPr/>
      <dgm:t>
        <a:bodyPr/>
        <a:lstStyle/>
        <a:p>
          <a:r>
            <a:rPr lang="ru-RU" sz="2400" dirty="0" smtClean="0"/>
            <a:t>инд. беседы</a:t>
          </a:r>
          <a:endParaRPr lang="ru-RU" sz="2400" dirty="0"/>
        </a:p>
      </dgm:t>
    </dgm:pt>
    <dgm:pt modelId="{B2AD7AC2-80CA-4F2E-A98A-DFFBC7603AF2}" type="parTrans" cxnId="{E81CB2FC-80C6-431E-8EB9-F90D6A037EDB}">
      <dgm:prSet/>
      <dgm:spPr/>
      <dgm:t>
        <a:bodyPr/>
        <a:lstStyle/>
        <a:p>
          <a:endParaRPr lang="ru-RU"/>
        </a:p>
      </dgm:t>
    </dgm:pt>
    <dgm:pt modelId="{3D0A57AF-E338-49C3-9AE7-8DFD68FF7A35}" type="sibTrans" cxnId="{E81CB2FC-80C6-431E-8EB9-F90D6A037EDB}">
      <dgm:prSet/>
      <dgm:spPr/>
      <dgm:t>
        <a:bodyPr/>
        <a:lstStyle/>
        <a:p>
          <a:endParaRPr lang="ru-RU"/>
        </a:p>
      </dgm:t>
    </dgm:pt>
    <dgm:pt modelId="{FF575A9B-707E-4555-AF47-D69A61EEE1D1}">
      <dgm:prSet/>
      <dgm:spPr/>
      <dgm:t>
        <a:bodyPr/>
        <a:lstStyle/>
        <a:p>
          <a:r>
            <a:rPr lang="ru-RU" dirty="0" smtClean="0"/>
            <a:t>информация в «Уголках родителей»</a:t>
          </a:r>
          <a:endParaRPr lang="ru-RU" dirty="0"/>
        </a:p>
      </dgm:t>
    </dgm:pt>
    <dgm:pt modelId="{4995C0D0-3790-4124-A427-FBB7155B649E}" type="parTrans" cxnId="{9A77A55E-D101-4D0D-A5BE-2D8F740FFCB4}">
      <dgm:prSet/>
      <dgm:spPr/>
      <dgm:t>
        <a:bodyPr/>
        <a:lstStyle/>
        <a:p>
          <a:endParaRPr lang="ru-RU"/>
        </a:p>
      </dgm:t>
    </dgm:pt>
    <dgm:pt modelId="{04270A90-31FD-443A-9D5A-5115E1936D6D}" type="sibTrans" cxnId="{9A77A55E-D101-4D0D-A5BE-2D8F740FFCB4}">
      <dgm:prSet/>
      <dgm:spPr/>
      <dgm:t>
        <a:bodyPr/>
        <a:lstStyle/>
        <a:p>
          <a:endParaRPr lang="ru-RU"/>
        </a:p>
      </dgm:t>
    </dgm:pt>
    <dgm:pt modelId="{C1997E0E-A74D-4716-8D15-35935760F02D}" type="pres">
      <dgm:prSet presAssocID="{840F8D0E-D969-41B3-A987-018B340F462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2A9CCB-B76E-4B4F-94F2-C6270135B866}" type="pres">
      <dgm:prSet presAssocID="{61266F88-32B5-41B1-A05E-3ED20A8AEE50}" presName="centerShape" presStyleLbl="node0" presStyleIdx="0" presStyleCnt="1" custScaleX="145681"/>
      <dgm:spPr/>
      <dgm:t>
        <a:bodyPr/>
        <a:lstStyle/>
        <a:p>
          <a:endParaRPr lang="ru-RU"/>
        </a:p>
      </dgm:t>
    </dgm:pt>
    <dgm:pt modelId="{EBB03EC1-5FC8-4761-9454-FEDE87F475B6}" type="pres">
      <dgm:prSet presAssocID="{93129F0A-EB16-43DE-B938-6A465B19AD45}" presName="node" presStyleLbl="node1" presStyleIdx="0" presStyleCnt="5" custScaleX="181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E74FD-708F-434F-A795-E67F797293C0}" type="pres">
      <dgm:prSet presAssocID="{93129F0A-EB16-43DE-B938-6A465B19AD45}" presName="dummy" presStyleCnt="0"/>
      <dgm:spPr/>
    </dgm:pt>
    <dgm:pt modelId="{CDDE720D-3F55-4FE7-903F-FC20F07EB46A}" type="pres">
      <dgm:prSet presAssocID="{8CB31410-4AA3-4132-94B8-F053402ECB2F}" presName="sibTrans" presStyleLbl="sibTrans2D1" presStyleIdx="0" presStyleCnt="5" custScaleX="182084" custScaleY="115427" custLinFactNeighborX="-16127" custLinFactNeighborY="4315"/>
      <dgm:spPr/>
      <dgm:t>
        <a:bodyPr/>
        <a:lstStyle/>
        <a:p>
          <a:endParaRPr lang="ru-RU"/>
        </a:p>
      </dgm:t>
    </dgm:pt>
    <dgm:pt modelId="{B3A01B4A-3744-42DF-B3F8-97690C0AAE8B}" type="pres">
      <dgm:prSet presAssocID="{FF575A9B-707E-4555-AF47-D69A61EEE1D1}" presName="node" presStyleLbl="node1" presStyleIdx="1" presStyleCnt="5" custScaleX="184791" custRadScaleRad="123781" custRadScaleInc="-3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5BDA7A-A771-4F5F-A509-E91BC2C7ADE9}" type="pres">
      <dgm:prSet presAssocID="{FF575A9B-707E-4555-AF47-D69A61EEE1D1}" presName="dummy" presStyleCnt="0"/>
      <dgm:spPr/>
    </dgm:pt>
    <dgm:pt modelId="{DED8D7B0-6EED-4BFF-A148-21A4CE2056A7}" type="pres">
      <dgm:prSet presAssocID="{04270A90-31FD-443A-9D5A-5115E1936D6D}" presName="sibTrans" presStyleLbl="sibTrans2D1" presStyleIdx="1" presStyleCnt="5" custScaleX="150173" custLinFactNeighborX="-6071" custLinFactNeighborY="-2702"/>
      <dgm:spPr/>
      <dgm:t>
        <a:bodyPr/>
        <a:lstStyle/>
        <a:p>
          <a:endParaRPr lang="ru-RU"/>
        </a:p>
      </dgm:t>
    </dgm:pt>
    <dgm:pt modelId="{144A7A6A-D469-4FBE-9AA0-49014B16CBD6}" type="pres">
      <dgm:prSet presAssocID="{E5857901-17FA-41F7-A6E0-A8ED2D69E50B}" presName="node" presStyleLbl="node1" presStyleIdx="2" presStyleCnt="5" custScaleX="206753" custRadScaleRad="119048" custRadScaleInc="-496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AF9FB2-4E4C-437D-9020-B1FF81041079}" type="pres">
      <dgm:prSet presAssocID="{E5857901-17FA-41F7-A6E0-A8ED2D69E50B}" presName="dummy" presStyleCnt="0"/>
      <dgm:spPr/>
    </dgm:pt>
    <dgm:pt modelId="{D8809D54-7AAB-4446-BEA2-2F832156F141}" type="pres">
      <dgm:prSet presAssocID="{DE4E0552-EFA0-4181-A4E1-61745A9E832A}" presName="sibTrans" presStyleLbl="sibTrans2D1" presStyleIdx="2" presStyleCnt="5" custScaleX="140996" custScaleY="108097" custLinFactNeighborX="-5111" custLinFactNeighborY="-4430"/>
      <dgm:spPr/>
      <dgm:t>
        <a:bodyPr/>
        <a:lstStyle/>
        <a:p>
          <a:endParaRPr lang="ru-RU"/>
        </a:p>
      </dgm:t>
    </dgm:pt>
    <dgm:pt modelId="{09C2AF25-8723-4430-9CF7-660953D1B870}" type="pres">
      <dgm:prSet presAssocID="{A7EA79D3-C7C1-4E91-AF8F-40183FE0EF6D}" presName="node" presStyleLbl="node1" presStyleIdx="3" presStyleCnt="5" custScaleX="204194" custRadScaleRad="106978" custRadScaleInc="33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039214-8552-4AEA-BC72-ED537A8F66C1}" type="pres">
      <dgm:prSet presAssocID="{A7EA79D3-C7C1-4E91-AF8F-40183FE0EF6D}" presName="dummy" presStyleCnt="0"/>
      <dgm:spPr/>
    </dgm:pt>
    <dgm:pt modelId="{0A0D436B-6AD8-4FD9-B115-F6C15DE87E62}" type="pres">
      <dgm:prSet presAssocID="{B1027ECE-51FE-4DB5-B432-DB157BE0AA70}" presName="sibTrans" presStyleLbl="sibTrans2D1" presStyleIdx="3" presStyleCnt="5" custScaleX="153529" custScaleY="117497" custLinFactNeighborX="12507" custLinFactNeighborY="1721"/>
      <dgm:spPr/>
      <dgm:t>
        <a:bodyPr/>
        <a:lstStyle/>
        <a:p>
          <a:endParaRPr lang="ru-RU"/>
        </a:p>
      </dgm:t>
    </dgm:pt>
    <dgm:pt modelId="{2871AA0F-3DB3-4B61-A67E-FF978345C5B0}" type="pres">
      <dgm:prSet presAssocID="{B15536CA-BBE7-4768-A4A0-FA8ECC43238E}" presName="node" presStyleLbl="node1" presStyleIdx="4" presStyleCnt="5" custScaleX="171966" custRadScaleRad="132495" custRadScaleInc="-3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964F6-FEDE-4EBC-8F69-BA12CF21DD38}" type="pres">
      <dgm:prSet presAssocID="{B15536CA-BBE7-4768-A4A0-FA8ECC43238E}" presName="dummy" presStyleCnt="0"/>
      <dgm:spPr/>
    </dgm:pt>
    <dgm:pt modelId="{3C431F6B-6384-4785-BA10-760D787DFF44}" type="pres">
      <dgm:prSet presAssocID="{3D0A57AF-E338-49C3-9AE7-8DFD68FF7A35}" presName="sibTrans" presStyleLbl="sibTrans2D1" presStyleIdx="4" presStyleCnt="5" custScaleX="153529" custScaleY="108097" custLinFactNeighborX="8947" custLinFactNeighborY="0"/>
      <dgm:spPr/>
      <dgm:t>
        <a:bodyPr/>
        <a:lstStyle/>
        <a:p>
          <a:endParaRPr lang="ru-RU"/>
        </a:p>
      </dgm:t>
    </dgm:pt>
  </dgm:ptLst>
  <dgm:cxnLst>
    <dgm:cxn modelId="{E81CB2FC-80C6-431E-8EB9-F90D6A037EDB}" srcId="{61266F88-32B5-41B1-A05E-3ED20A8AEE50}" destId="{B15536CA-BBE7-4768-A4A0-FA8ECC43238E}" srcOrd="4" destOrd="0" parTransId="{B2AD7AC2-80CA-4F2E-A98A-DFFBC7603AF2}" sibTransId="{3D0A57AF-E338-49C3-9AE7-8DFD68FF7A35}"/>
    <dgm:cxn modelId="{C9ED2EC2-6459-43E8-A0F8-89BDCCAA6F29}" type="presOf" srcId="{840F8D0E-D969-41B3-A987-018B340F4629}" destId="{C1997E0E-A74D-4716-8D15-35935760F02D}" srcOrd="0" destOrd="0" presId="urn:microsoft.com/office/officeart/2005/8/layout/radial6"/>
    <dgm:cxn modelId="{DE3DAAA3-A728-4DE1-AD4A-1235E5E0A48E}" type="presOf" srcId="{A7EA79D3-C7C1-4E91-AF8F-40183FE0EF6D}" destId="{09C2AF25-8723-4430-9CF7-660953D1B870}" srcOrd="0" destOrd="0" presId="urn:microsoft.com/office/officeart/2005/8/layout/radial6"/>
    <dgm:cxn modelId="{36EAC097-9D98-46AD-AEC8-C8C7A67B30A5}" srcId="{61266F88-32B5-41B1-A05E-3ED20A8AEE50}" destId="{E5857901-17FA-41F7-A6E0-A8ED2D69E50B}" srcOrd="2" destOrd="0" parTransId="{A77C23D9-1BF7-4981-A673-C3227EC55E6C}" sibTransId="{DE4E0552-EFA0-4181-A4E1-61745A9E832A}"/>
    <dgm:cxn modelId="{4CFD1379-B745-4A35-A587-4B92F1DBC2B7}" type="presOf" srcId="{DE4E0552-EFA0-4181-A4E1-61745A9E832A}" destId="{D8809D54-7AAB-4446-BEA2-2F832156F141}" srcOrd="0" destOrd="0" presId="urn:microsoft.com/office/officeart/2005/8/layout/radial6"/>
    <dgm:cxn modelId="{1B3B9A85-AC27-475D-900F-44B03635E852}" type="presOf" srcId="{04270A90-31FD-443A-9D5A-5115E1936D6D}" destId="{DED8D7B0-6EED-4BFF-A148-21A4CE2056A7}" srcOrd="0" destOrd="0" presId="urn:microsoft.com/office/officeart/2005/8/layout/radial6"/>
    <dgm:cxn modelId="{761549A6-5BD1-4463-9E57-07A3F6800897}" type="presOf" srcId="{E5857901-17FA-41F7-A6E0-A8ED2D69E50B}" destId="{144A7A6A-D469-4FBE-9AA0-49014B16CBD6}" srcOrd="0" destOrd="0" presId="urn:microsoft.com/office/officeart/2005/8/layout/radial6"/>
    <dgm:cxn modelId="{83926E11-6C20-4FFA-BB31-FB93032F6B04}" srcId="{61266F88-32B5-41B1-A05E-3ED20A8AEE50}" destId="{A7EA79D3-C7C1-4E91-AF8F-40183FE0EF6D}" srcOrd="3" destOrd="0" parTransId="{D546C973-FE81-478C-9090-C60256ED323C}" sibTransId="{B1027ECE-51FE-4DB5-B432-DB157BE0AA70}"/>
    <dgm:cxn modelId="{F99BE126-2DAF-4736-89D6-E40B64500617}" type="presOf" srcId="{FF575A9B-707E-4555-AF47-D69A61EEE1D1}" destId="{B3A01B4A-3744-42DF-B3F8-97690C0AAE8B}" srcOrd="0" destOrd="0" presId="urn:microsoft.com/office/officeart/2005/8/layout/radial6"/>
    <dgm:cxn modelId="{B0072AF0-BA3D-4537-9C9E-6F314506BBF6}" srcId="{61266F88-32B5-41B1-A05E-3ED20A8AEE50}" destId="{93129F0A-EB16-43DE-B938-6A465B19AD45}" srcOrd="0" destOrd="0" parTransId="{1E28EB3A-5D0F-47AB-A8D6-599A19C46A13}" sibTransId="{8CB31410-4AA3-4132-94B8-F053402ECB2F}"/>
    <dgm:cxn modelId="{59068CB4-D724-42AF-8B8E-0CBED9192CB3}" type="presOf" srcId="{B15536CA-BBE7-4768-A4A0-FA8ECC43238E}" destId="{2871AA0F-3DB3-4B61-A67E-FF978345C5B0}" srcOrd="0" destOrd="0" presId="urn:microsoft.com/office/officeart/2005/8/layout/radial6"/>
    <dgm:cxn modelId="{B61C7492-C49B-4B35-95E7-3FB6E66795FC}" type="presOf" srcId="{8CB31410-4AA3-4132-94B8-F053402ECB2F}" destId="{CDDE720D-3F55-4FE7-903F-FC20F07EB46A}" srcOrd="0" destOrd="0" presId="urn:microsoft.com/office/officeart/2005/8/layout/radial6"/>
    <dgm:cxn modelId="{5372648F-8F7A-4808-97B4-F4E2B8AF919E}" type="presOf" srcId="{61266F88-32B5-41B1-A05E-3ED20A8AEE50}" destId="{832A9CCB-B76E-4B4F-94F2-C6270135B866}" srcOrd="0" destOrd="0" presId="urn:microsoft.com/office/officeart/2005/8/layout/radial6"/>
    <dgm:cxn modelId="{01FE8CFE-479F-42BD-966C-B579BF3A8CFA}" type="presOf" srcId="{3D0A57AF-E338-49C3-9AE7-8DFD68FF7A35}" destId="{3C431F6B-6384-4785-BA10-760D787DFF44}" srcOrd="0" destOrd="0" presId="urn:microsoft.com/office/officeart/2005/8/layout/radial6"/>
    <dgm:cxn modelId="{43A3D3D7-E496-4602-AB29-E09F725BC8C1}" srcId="{840F8D0E-D969-41B3-A987-018B340F4629}" destId="{61266F88-32B5-41B1-A05E-3ED20A8AEE50}" srcOrd="0" destOrd="0" parTransId="{3A402872-2139-42FA-ADAD-31804DDB1D18}" sibTransId="{2CA31DAF-B82C-434F-8ED1-FCF1DFD62F96}"/>
    <dgm:cxn modelId="{9A77A55E-D101-4D0D-A5BE-2D8F740FFCB4}" srcId="{61266F88-32B5-41B1-A05E-3ED20A8AEE50}" destId="{FF575A9B-707E-4555-AF47-D69A61EEE1D1}" srcOrd="1" destOrd="0" parTransId="{4995C0D0-3790-4124-A427-FBB7155B649E}" sibTransId="{04270A90-31FD-443A-9D5A-5115E1936D6D}"/>
    <dgm:cxn modelId="{49BB086C-BA36-416F-83EB-CE7ECBB09C71}" type="presOf" srcId="{B1027ECE-51FE-4DB5-B432-DB157BE0AA70}" destId="{0A0D436B-6AD8-4FD9-B115-F6C15DE87E62}" srcOrd="0" destOrd="0" presId="urn:microsoft.com/office/officeart/2005/8/layout/radial6"/>
    <dgm:cxn modelId="{0D041CE5-CBE0-4C71-8552-85C010A69D49}" type="presOf" srcId="{93129F0A-EB16-43DE-B938-6A465B19AD45}" destId="{EBB03EC1-5FC8-4761-9454-FEDE87F475B6}" srcOrd="0" destOrd="0" presId="urn:microsoft.com/office/officeart/2005/8/layout/radial6"/>
    <dgm:cxn modelId="{5A9065B1-D2B4-4E31-9DAE-B18A7B6D68DF}" type="presParOf" srcId="{C1997E0E-A74D-4716-8D15-35935760F02D}" destId="{832A9CCB-B76E-4B4F-94F2-C6270135B866}" srcOrd="0" destOrd="0" presId="urn:microsoft.com/office/officeart/2005/8/layout/radial6"/>
    <dgm:cxn modelId="{E47CCA51-E2BA-4648-8404-A66A1E005E5F}" type="presParOf" srcId="{C1997E0E-A74D-4716-8D15-35935760F02D}" destId="{EBB03EC1-5FC8-4761-9454-FEDE87F475B6}" srcOrd="1" destOrd="0" presId="urn:microsoft.com/office/officeart/2005/8/layout/radial6"/>
    <dgm:cxn modelId="{D0D53AAA-CD69-48B8-9AEA-83AAB2F847E0}" type="presParOf" srcId="{C1997E0E-A74D-4716-8D15-35935760F02D}" destId="{C07E74FD-708F-434F-A795-E67F797293C0}" srcOrd="2" destOrd="0" presId="urn:microsoft.com/office/officeart/2005/8/layout/radial6"/>
    <dgm:cxn modelId="{C79D28CF-4BF2-4426-BD3A-942CB19BD153}" type="presParOf" srcId="{C1997E0E-A74D-4716-8D15-35935760F02D}" destId="{CDDE720D-3F55-4FE7-903F-FC20F07EB46A}" srcOrd="3" destOrd="0" presId="urn:microsoft.com/office/officeart/2005/8/layout/radial6"/>
    <dgm:cxn modelId="{ADB1628B-AAA4-43AD-ABC9-5AA86F48F055}" type="presParOf" srcId="{C1997E0E-A74D-4716-8D15-35935760F02D}" destId="{B3A01B4A-3744-42DF-B3F8-97690C0AAE8B}" srcOrd="4" destOrd="0" presId="urn:microsoft.com/office/officeart/2005/8/layout/radial6"/>
    <dgm:cxn modelId="{1100C52F-EEE6-4867-A433-D1F647F2E8F3}" type="presParOf" srcId="{C1997E0E-A74D-4716-8D15-35935760F02D}" destId="{4B5BDA7A-A771-4F5F-A509-E91BC2C7ADE9}" srcOrd="5" destOrd="0" presId="urn:microsoft.com/office/officeart/2005/8/layout/radial6"/>
    <dgm:cxn modelId="{6D2395D3-4E2C-4824-9E3D-E98D3FF6A442}" type="presParOf" srcId="{C1997E0E-A74D-4716-8D15-35935760F02D}" destId="{DED8D7B0-6EED-4BFF-A148-21A4CE2056A7}" srcOrd="6" destOrd="0" presId="urn:microsoft.com/office/officeart/2005/8/layout/radial6"/>
    <dgm:cxn modelId="{F6C93F1E-6C7D-42CE-A61A-E98A4746654E}" type="presParOf" srcId="{C1997E0E-A74D-4716-8D15-35935760F02D}" destId="{144A7A6A-D469-4FBE-9AA0-49014B16CBD6}" srcOrd="7" destOrd="0" presId="urn:microsoft.com/office/officeart/2005/8/layout/radial6"/>
    <dgm:cxn modelId="{55239C9A-BAD6-487E-BCC8-7621C4C16DE2}" type="presParOf" srcId="{C1997E0E-A74D-4716-8D15-35935760F02D}" destId="{BFAF9FB2-4E4C-437D-9020-B1FF81041079}" srcOrd="8" destOrd="0" presId="urn:microsoft.com/office/officeart/2005/8/layout/radial6"/>
    <dgm:cxn modelId="{C763566F-38D0-4191-8127-64556E7B5BC8}" type="presParOf" srcId="{C1997E0E-A74D-4716-8D15-35935760F02D}" destId="{D8809D54-7AAB-4446-BEA2-2F832156F141}" srcOrd="9" destOrd="0" presId="urn:microsoft.com/office/officeart/2005/8/layout/radial6"/>
    <dgm:cxn modelId="{C67977BF-1764-44D4-87A0-7A86F9A3DA45}" type="presParOf" srcId="{C1997E0E-A74D-4716-8D15-35935760F02D}" destId="{09C2AF25-8723-4430-9CF7-660953D1B870}" srcOrd="10" destOrd="0" presId="urn:microsoft.com/office/officeart/2005/8/layout/radial6"/>
    <dgm:cxn modelId="{5B2FBEC0-84DA-4EE3-ABBE-0668AE8B17FC}" type="presParOf" srcId="{C1997E0E-A74D-4716-8D15-35935760F02D}" destId="{A7039214-8552-4AEA-BC72-ED537A8F66C1}" srcOrd="11" destOrd="0" presId="urn:microsoft.com/office/officeart/2005/8/layout/radial6"/>
    <dgm:cxn modelId="{9233C707-5D71-475B-BFC7-B9676B8A9E9E}" type="presParOf" srcId="{C1997E0E-A74D-4716-8D15-35935760F02D}" destId="{0A0D436B-6AD8-4FD9-B115-F6C15DE87E62}" srcOrd="12" destOrd="0" presId="urn:microsoft.com/office/officeart/2005/8/layout/radial6"/>
    <dgm:cxn modelId="{C73A899E-BBA0-47D5-A2B2-29CEC92D5FE6}" type="presParOf" srcId="{C1997E0E-A74D-4716-8D15-35935760F02D}" destId="{2871AA0F-3DB3-4B61-A67E-FF978345C5B0}" srcOrd="13" destOrd="0" presId="urn:microsoft.com/office/officeart/2005/8/layout/radial6"/>
    <dgm:cxn modelId="{BEAF749A-FFDC-4EE7-939F-754BBFD3DA62}" type="presParOf" srcId="{C1997E0E-A74D-4716-8D15-35935760F02D}" destId="{BBD964F6-FEDE-4EBC-8F69-BA12CF21DD38}" srcOrd="14" destOrd="0" presId="urn:microsoft.com/office/officeart/2005/8/layout/radial6"/>
    <dgm:cxn modelId="{B2B0BDC2-12E4-4670-B65A-31541B2E8182}" type="presParOf" srcId="{C1997E0E-A74D-4716-8D15-35935760F02D}" destId="{3C431F6B-6384-4785-BA10-760D787DFF44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6624C-E2C3-42E1-B3DB-663E6DB56036}">
      <dsp:nvSpPr>
        <dsp:cNvPr id="0" name=""/>
        <dsp:cNvSpPr/>
      </dsp:nvSpPr>
      <dsp:spPr>
        <a:xfrm>
          <a:off x="0" y="0"/>
          <a:ext cx="8278722" cy="6446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Полнота</a:t>
          </a:r>
        </a:p>
      </dsp:txBody>
      <dsp:txXfrm>
        <a:off x="31468" y="31468"/>
        <a:ext cx="8215786" cy="581680"/>
      </dsp:txXfrm>
    </dsp:sp>
    <dsp:sp modelId="{1B859AEB-F15E-4466-AD4F-0C016E96E4F9}">
      <dsp:nvSpPr>
        <dsp:cNvPr id="0" name=""/>
        <dsp:cNvSpPr/>
      </dsp:nvSpPr>
      <dsp:spPr>
        <a:xfrm>
          <a:off x="4042" y="677823"/>
          <a:ext cx="8278722" cy="6446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Системность</a:t>
          </a:r>
        </a:p>
      </dsp:txBody>
      <dsp:txXfrm>
        <a:off x="35510" y="709291"/>
        <a:ext cx="8215786" cy="581680"/>
      </dsp:txXfrm>
    </dsp:sp>
    <dsp:sp modelId="{5C75F561-F529-4C02-87E9-0574061277AF}">
      <dsp:nvSpPr>
        <dsp:cNvPr id="0" name=""/>
        <dsp:cNvSpPr/>
      </dsp:nvSpPr>
      <dsp:spPr>
        <a:xfrm>
          <a:off x="0" y="1355647"/>
          <a:ext cx="8278722" cy="6446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/>
            <a:t>Сезонность</a:t>
          </a:r>
        </a:p>
      </dsp:txBody>
      <dsp:txXfrm>
        <a:off x="31468" y="1387115"/>
        <a:ext cx="8215786" cy="5816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6624C-E2C3-42E1-B3DB-663E6DB56036}">
      <dsp:nvSpPr>
        <dsp:cNvPr id="0" name=""/>
        <dsp:cNvSpPr/>
      </dsp:nvSpPr>
      <dsp:spPr>
        <a:xfrm>
          <a:off x="4042" y="0"/>
          <a:ext cx="8278722" cy="679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/>
            <a:t>Учёт условий местности</a:t>
          </a:r>
        </a:p>
      </dsp:txBody>
      <dsp:txXfrm>
        <a:off x="37226" y="33184"/>
        <a:ext cx="8212354" cy="613409"/>
      </dsp:txXfrm>
    </dsp:sp>
    <dsp:sp modelId="{1B859AEB-F15E-4466-AD4F-0C016E96E4F9}">
      <dsp:nvSpPr>
        <dsp:cNvPr id="0" name=""/>
        <dsp:cNvSpPr/>
      </dsp:nvSpPr>
      <dsp:spPr>
        <a:xfrm>
          <a:off x="4042" y="714377"/>
          <a:ext cx="8278722" cy="5715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Возрастная </a:t>
          </a:r>
          <a:r>
            <a:rPr lang="ru-RU" sz="2900" kern="1200" dirty="0" err="1"/>
            <a:t>адресованность</a:t>
          </a:r>
          <a:endParaRPr lang="ru-RU" sz="2900" kern="1200" dirty="0"/>
        </a:p>
      </dsp:txBody>
      <dsp:txXfrm>
        <a:off x="31941" y="742276"/>
        <a:ext cx="8222924" cy="515711"/>
      </dsp:txXfrm>
    </dsp:sp>
    <dsp:sp modelId="{5C75F561-F529-4C02-87E9-0574061277AF}">
      <dsp:nvSpPr>
        <dsp:cNvPr id="0" name=""/>
        <dsp:cNvSpPr/>
      </dsp:nvSpPr>
      <dsp:spPr>
        <a:xfrm>
          <a:off x="19" y="1320486"/>
          <a:ext cx="8278722" cy="679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Интеграция</a:t>
          </a:r>
        </a:p>
      </dsp:txBody>
      <dsp:txXfrm>
        <a:off x="33203" y="1353670"/>
        <a:ext cx="8212354" cy="613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6624C-E2C3-42E1-B3DB-663E6DB56036}">
      <dsp:nvSpPr>
        <dsp:cNvPr id="0" name=""/>
        <dsp:cNvSpPr/>
      </dsp:nvSpPr>
      <dsp:spPr>
        <a:xfrm>
          <a:off x="8085" y="0"/>
          <a:ext cx="8278722" cy="66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Координация деятельности педагогов</a:t>
          </a:r>
        </a:p>
      </dsp:txBody>
      <dsp:txXfrm>
        <a:off x="40406" y="32321"/>
        <a:ext cx="8214080" cy="597450"/>
      </dsp:txXfrm>
    </dsp:sp>
    <dsp:sp modelId="{1B859AEB-F15E-4466-AD4F-0C016E96E4F9}">
      <dsp:nvSpPr>
        <dsp:cNvPr id="0" name=""/>
        <dsp:cNvSpPr/>
      </dsp:nvSpPr>
      <dsp:spPr>
        <a:xfrm>
          <a:off x="4042" y="695213"/>
          <a:ext cx="8278722" cy="6620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/>
            <a:t>Преемственность с семьёй</a:t>
          </a:r>
        </a:p>
      </dsp:txBody>
      <dsp:txXfrm>
        <a:off x="36363" y="727534"/>
        <a:ext cx="8214080" cy="597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08923-08E7-4F37-A3C0-3989306CD1C1}">
      <dsp:nvSpPr>
        <dsp:cNvPr id="0" name=""/>
        <dsp:cNvSpPr/>
      </dsp:nvSpPr>
      <dsp:spPr>
        <a:xfrm rot="5400000">
          <a:off x="-305443" y="308272"/>
          <a:ext cx="2036291" cy="142540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/>
            <a:t>I </a:t>
          </a:r>
          <a:r>
            <a:rPr lang="ru-RU" sz="2400" b="1" i="1" kern="1200"/>
            <a:t>этап 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/>
            <a:t>2-я мл.гр.</a:t>
          </a:r>
        </a:p>
      </dsp:txBody>
      <dsp:txXfrm rot="-5400000">
        <a:off x="2" y="715530"/>
        <a:ext cx="1425403" cy="610888"/>
      </dsp:txXfrm>
    </dsp:sp>
    <dsp:sp modelId="{EBC06DD9-4B14-40B1-8FBF-1474A848F33A}">
      <dsp:nvSpPr>
        <dsp:cNvPr id="0" name=""/>
        <dsp:cNvSpPr/>
      </dsp:nvSpPr>
      <dsp:spPr>
        <a:xfrm rot="5400000">
          <a:off x="4158244" y="-2730012"/>
          <a:ext cx="1324285" cy="6789966"/>
        </a:xfrm>
        <a:prstGeom prst="round2SameRect">
          <a:avLst/>
        </a:prstGeom>
        <a:solidFill>
          <a:schemeClr val="tx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/>
            <a:t>"Уроки Мойдодыра"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/>
            <a:t>"Уроки Айболита"</a:t>
          </a:r>
        </a:p>
      </dsp:txBody>
      <dsp:txXfrm rot="-5400000">
        <a:off x="1425404" y="67474"/>
        <a:ext cx="6725320" cy="1194993"/>
      </dsp:txXfrm>
    </dsp:sp>
    <dsp:sp modelId="{55AC382A-26B0-439E-AFC1-AC7A76B43A8C}">
      <dsp:nvSpPr>
        <dsp:cNvPr id="0" name=""/>
        <dsp:cNvSpPr/>
      </dsp:nvSpPr>
      <dsp:spPr>
        <a:xfrm rot="5400000">
          <a:off x="-305443" y="2154331"/>
          <a:ext cx="2036291" cy="142540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/>
            <a:t>II</a:t>
          </a:r>
          <a:r>
            <a:rPr lang="ru-RU" sz="2400" b="1" i="1" kern="1200" dirty="0"/>
            <a:t> этап 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/>
            <a:t>средн</a:t>
          </a:r>
          <a:r>
            <a:rPr lang="ru-RU" sz="2400" b="1" i="1" kern="1200" dirty="0"/>
            <a:t>. гр.</a:t>
          </a:r>
          <a:r>
            <a:rPr lang="en-US" sz="2400" b="1" i="1" kern="1200" dirty="0"/>
            <a:t> </a:t>
          </a:r>
          <a:endParaRPr lang="ru-RU" sz="2400" b="1" i="1" kern="1200" dirty="0"/>
        </a:p>
      </dsp:txBody>
      <dsp:txXfrm rot="-5400000">
        <a:off x="2" y="2561589"/>
        <a:ext cx="1425403" cy="610888"/>
      </dsp:txXfrm>
    </dsp:sp>
    <dsp:sp modelId="{2E94AB14-7B27-48F3-9348-FF736B93108E}">
      <dsp:nvSpPr>
        <dsp:cNvPr id="0" name=""/>
        <dsp:cNvSpPr/>
      </dsp:nvSpPr>
      <dsp:spPr>
        <a:xfrm rot="5400000">
          <a:off x="4158592" y="-884300"/>
          <a:ext cx="1323589" cy="6789966"/>
        </a:xfrm>
        <a:prstGeom prst="round2SameRect">
          <a:avLst/>
        </a:prstGeom>
        <a:solidFill>
          <a:schemeClr val="tx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/>
            <a:t>"Мой организм"</a:t>
          </a:r>
        </a:p>
      </dsp:txBody>
      <dsp:txXfrm rot="-5400000">
        <a:off x="1425404" y="1913500"/>
        <a:ext cx="6725354" cy="1194365"/>
      </dsp:txXfrm>
    </dsp:sp>
    <dsp:sp modelId="{260BAB55-728E-4E38-86A5-3A1CAB82077C}">
      <dsp:nvSpPr>
        <dsp:cNvPr id="0" name=""/>
        <dsp:cNvSpPr/>
      </dsp:nvSpPr>
      <dsp:spPr>
        <a:xfrm rot="5400000">
          <a:off x="-305443" y="4003219"/>
          <a:ext cx="2036291" cy="142540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/>
            <a:t>III </a:t>
          </a:r>
          <a:r>
            <a:rPr lang="ru-RU" sz="2400" b="1" i="1" kern="1200"/>
            <a:t>этап -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/>
            <a:t>старш. гр.</a:t>
          </a:r>
        </a:p>
      </dsp:txBody>
      <dsp:txXfrm rot="-5400000">
        <a:off x="2" y="4410477"/>
        <a:ext cx="1425403" cy="610888"/>
      </dsp:txXfrm>
    </dsp:sp>
    <dsp:sp modelId="{3ECAB04F-F77E-46D2-89A7-4CE12F8FDF38}">
      <dsp:nvSpPr>
        <dsp:cNvPr id="0" name=""/>
        <dsp:cNvSpPr/>
      </dsp:nvSpPr>
      <dsp:spPr>
        <a:xfrm rot="5400000">
          <a:off x="4158592" y="961759"/>
          <a:ext cx="1323589" cy="6789966"/>
        </a:xfrm>
        <a:prstGeom prst="round2SameRect">
          <a:avLst/>
        </a:prstGeom>
        <a:solidFill>
          <a:schemeClr val="tx2">
            <a:lumMod val="60000"/>
            <a:lumOff val="4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/>
            <a:t>"Уроки </a:t>
          </a:r>
          <a:r>
            <a:rPr lang="ru-RU" sz="2800" b="1" kern="1200" dirty="0" err="1"/>
            <a:t>Стобеда</a:t>
          </a:r>
          <a:r>
            <a:rPr lang="ru-RU" sz="2800" b="1" kern="1200" dirty="0"/>
            <a:t>"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«Как быть здоровым»</a:t>
          </a:r>
          <a:endParaRPr lang="ru-RU" sz="2800" b="1" kern="1200" dirty="0"/>
        </a:p>
      </dsp:txBody>
      <dsp:txXfrm rot="-5400000">
        <a:off x="1425404" y="3759559"/>
        <a:ext cx="6725354" cy="11943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89A9E-A074-46FE-97FC-B4822B060A27}">
      <dsp:nvSpPr>
        <dsp:cNvPr id="0" name=""/>
        <dsp:cNvSpPr/>
      </dsp:nvSpPr>
      <dsp:spPr>
        <a:xfrm>
          <a:off x="6987810" y="783287"/>
          <a:ext cx="259644" cy="51716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71601"/>
              </a:lnTo>
              <a:lnTo>
                <a:pt x="259644" y="5171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9917F-26AE-407C-8CB5-44A094F04524}">
      <dsp:nvSpPr>
        <dsp:cNvPr id="0" name=""/>
        <dsp:cNvSpPr/>
      </dsp:nvSpPr>
      <dsp:spPr>
        <a:xfrm>
          <a:off x="6822066" y="783287"/>
          <a:ext cx="165743" cy="5171601"/>
        </a:xfrm>
        <a:custGeom>
          <a:avLst/>
          <a:gdLst/>
          <a:ahLst/>
          <a:cxnLst/>
          <a:rect l="0" t="0" r="0" b="0"/>
          <a:pathLst>
            <a:path>
              <a:moveTo>
                <a:pt x="165743" y="0"/>
              </a:moveTo>
              <a:lnTo>
                <a:pt x="165743" y="5171601"/>
              </a:lnTo>
              <a:lnTo>
                <a:pt x="0" y="51716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3E542F-1669-4289-A0AC-25B97E959542}">
      <dsp:nvSpPr>
        <dsp:cNvPr id="0" name=""/>
        <dsp:cNvSpPr/>
      </dsp:nvSpPr>
      <dsp:spPr>
        <a:xfrm>
          <a:off x="6987810" y="783287"/>
          <a:ext cx="291602" cy="40593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9332"/>
              </a:lnTo>
              <a:lnTo>
                <a:pt x="291602" y="40593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E5150-A9BF-407A-BB6C-5B796E4482FC}">
      <dsp:nvSpPr>
        <dsp:cNvPr id="0" name=""/>
        <dsp:cNvSpPr/>
      </dsp:nvSpPr>
      <dsp:spPr>
        <a:xfrm>
          <a:off x="6774881" y="783287"/>
          <a:ext cx="212929" cy="4059332"/>
        </a:xfrm>
        <a:custGeom>
          <a:avLst/>
          <a:gdLst/>
          <a:ahLst/>
          <a:cxnLst/>
          <a:rect l="0" t="0" r="0" b="0"/>
          <a:pathLst>
            <a:path>
              <a:moveTo>
                <a:pt x="212929" y="0"/>
              </a:moveTo>
              <a:lnTo>
                <a:pt x="212929" y="4059332"/>
              </a:lnTo>
              <a:lnTo>
                <a:pt x="0" y="40593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19CA2-0C24-4EE8-BB0D-F2B69043303D}">
      <dsp:nvSpPr>
        <dsp:cNvPr id="0" name=""/>
        <dsp:cNvSpPr/>
      </dsp:nvSpPr>
      <dsp:spPr>
        <a:xfrm>
          <a:off x="6987810" y="783287"/>
          <a:ext cx="320928" cy="2946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6726"/>
              </a:lnTo>
              <a:lnTo>
                <a:pt x="320928" y="29467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11DAF-9C0D-4A96-BC43-ECD9B721C40B}">
      <dsp:nvSpPr>
        <dsp:cNvPr id="0" name=""/>
        <dsp:cNvSpPr/>
      </dsp:nvSpPr>
      <dsp:spPr>
        <a:xfrm>
          <a:off x="6726067" y="783287"/>
          <a:ext cx="261743" cy="2947063"/>
        </a:xfrm>
        <a:custGeom>
          <a:avLst/>
          <a:gdLst/>
          <a:ahLst/>
          <a:cxnLst/>
          <a:rect l="0" t="0" r="0" b="0"/>
          <a:pathLst>
            <a:path>
              <a:moveTo>
                <a:pt x="261743" y="0"/>
              </a:moveTo>
              <a:lnTo>
                <a:pt x="261743" y="2947063"/>
              </a:lnTo>
              <a:lnTo>
                <a:pt x="0" y="29470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E511B-EF45-44E0-9FF5-CB7A78A2F2A0}">
      <dsp:nvSpPr>
        <dsp:cNvPr id="0" name=""/>
        <dsp:cNvSpPr/>
      </dsp:nvSpPr>
      <dsp:spPr>
        <a:xfrm>
          <a:off x="6987810" y="783287"/>
          <a:ext cx="264626" cy="1846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6058"/>
              </a:lnTo>
              <a:lnTo>
                <a:pt x="264626" y="1846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C9639-F936-4379-B959-2936A0CD1ECA}">
      <dsp:nvSpPr>
        <dsp:cNvPr id="0" name=""/>
        <dsp:cNvSpPr/>
      </dsp:nvSpPr>
      <dsp:spPr>
        <a:xfrm>
          <a:off x="6684239" y="783287"/>
          <a:ext cx="303571" cy="1834794"/>
        </a:xfrm>
        <a:custGeom>
          <a:avLst/>
          <a:gdLst/>
          <a:ahLst/>
          <a:cxnLst/>
          <a:rect l="0" t="0" r="0" b="0"/>
          <a:pathLst>
            <a:path>
              <a:moveTo>
                <a:pt x="303571" y="0"/>
              </a:moveTo>
              <a:lnTo>
                <a:pt x="303571" y="1834794"/>
              </a:lnTo>
              <a:lnTo>
                <a:pt x="0" y="18347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EBFD47-ACD2-420D-AB45-CB3287B79C5C}">
      <dsp:nvSpPr>
        <dsp:cNvPr id="0" name=""/>
        <dsp:cNvSpPr/>
      </dsp:nvSpPr>
      <dsp:spPr>
        <a:xfrm>
          <a:off x="6987810" y="783287"/>
          <a:ext cx="214041" cy="7337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3789"/>
              </a:lnTo>
              <a:lnTo>
                <a:pt x="214041" y="7337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4F45C-FEF9-4C5F-A2BF-5FCF70E088C3}">
      <dsp:nvSpPr>
        <dsp:cNvPr id="0" name=""/>
        <dsp:cNvSpPr/>
      </dsp:nvSpPr>
      <dsp:spPr>
        <a:xfrm>
          <a:off x="6694140" y="783287"/>
          <a:ext cx="293670" cy="722525"/>
        </a:xfrm>
        <a:custGeom>
          <a:avLst/>
          <a:gdLst/>
          <a:ahLst/>
          <a:cxnLst/>
          <a:rect l="0" t="0" r="0" b="0"/>
          <a:pathLst>
            <a:path>
              <a:moveTo>
                <a:pt x="293670" y="0"/>
              </a:moveTo>
              <a:lnTo>
                <a:pt x="293670" y="722525"/>
              </a:lnTo>
              <a:lnTo>
                <a:pt x="0" y="7225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C85105-C831-48AC-A1A6-597942FC77D9}">
      <dsp:nvSpPr>
        <dsp:cNvPr id="0" name=""/>
        <dsp:cNvSpPr/>
      </dsp:nvSpPr>
      <dsp:spPr>
        <a:xfrm>
          <a:off x="3767384" y="0"/>
          <a:ext cx="6440851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/>
            <a:t>Методические приёмы</a:t>
          </a:r>
        </a:p>
      </dsp:txBody>
      <dsp:txXfrm>
        <a:off x="3767384" y="0"/>
        <a:ext cx="6440851" cy="783287"/>
      </dsp:txXfrm>
    </dsp:sp>
    <dsp:sp modelId="{134F4F32-2C12-4650-B2AC-3D3871D54BF3}">
      <dsp:nvSpPr>
        <dsp:cNvPr id="0" name=""/>
        <dsp:cNvSpPr/>
      </dsp:nvSpPr>
      <dsp:spPr>
        <a:xfrm>
          <a:off x="3723426" y="1114169"/>
          <a:ext cx="2970713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рассказы и беседы </a:t>
          </a:r>
        </a:p>
      </dsp:txBody>
      <dsp:txXfrm>
        <a:off x="3723426" y="1114169"/>
        <a:ext cx="2970713" cy="783287"/>
      </dsp:txXfrm>
    </dsp:sp>
    <dsp:sp modelId="{1D7776E6-0BA2-4403-B4C9-7D1A376F65FB}">
      <dsp:nvSpPr>
        <dsp:cNvPr id="0" name=""/>
        <dsp:cNvSpPr/>
      </dsp:nvSpPr>
      <dsp:spPr>
        <a:xfrm>
          <a:off x="7201851" y="1125433"/>
          <a:ext cx="3008201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заучивание стихов, пословиц, загадок</a:t>
          </a:r>
        </a:p>
      </dsp:txBody>
      <dsp:txXfrm>
        <a:off x="7201851" y="1125433"/>
        <a:ext cx="3008201" cy="783287"/>
      </dsp:txXfrm>
    </dsp:sp>
    <dsp:sp modelId="{9ADA5AF9-F64C-4936-8CFA-4A963CEDDD27}">
      <dsp:nvSpPr>
        <dsp:cNvPr id="0" name=""/>
        <dsp:cNvSpPr/>
      </dsp:nvSpPr>
      <dsp:spPr>
        <a:xfrm>
          <a:off x="3723426" y="2226438"/>
          <a:ext cx="2960812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моделирование ситуаций</a:t>
          </a:r>
        </a:p>
      </dsp:txBody>
      <dsp:txXfrm>
        <a:off x="3723426" y="2226438"/>
        <a:ext cx="2960812" cy="783287"/>
      </dsp:txXfrm>
    </dsp:sp>
    <dsp:sp modelId="{38F2D904-367A-44B0-A14D-96D8249119AB}">
      <dsp:nvSpPr>
        <dsp:cNvPr id="0" name=""/>
        <dsp:cNvSpPr/>
      </dsp:nvSpPr>
      <dsp:spPr>
        <a:xfrm>
          <a:off x="7252436" y="2237702"/>
          <a:ext cx="2957617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опыты</a:t>
          </a:r>
        </a:p>
      </dsp:txBody>
      <dsp:txXfrm>
        <a:off x="7252436" y="2237702"/>
        <a:ext cx="2957617" cy="783287"/>
      </dsp:txXfrm>
    </dsp:sp>
    <dsp:sp modelId="{0FEEA1BF-3DA7-4DAD-ADF4-6E8B2C91E829}">
      <dsp:nvSpPr>
        <dsp:cNvPr id="0" name=""/>
        <dsp:cNvSpPr/>
      </dsp:nvSpPr>
      <dsp:spPr>
        <a:xfrm>
          <a:off x="3723426" y="3338707"/>
          <a:ext cx="3002640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рассматривание иллюстраций, сюжетных и предметных картинок</a:t>
          </a:r>
        </a:p>
      </dsp:txBody>
      <dsp:txXfrm>
        <a:off x="3723426" y="3338707"/>
        <a:ext cx="3002640" cy="783287"/>
      </dsp:txXfrm>
    </dsp:sp>
    <dsp:sp modelId="{36A13B24-6299-4D60-8C53-0435AB977292}">
      <dsp:nvSpPr>
        <dsp:cNvPr id="0" name=""/>
        <dsp:cNvSpPr/>
      </dsp:nvSpPr>
      <dsp:spPr>
        <a:xfrm>
          <a:off x="7308739" y="3338370"/>
          <a:ext cx="2946384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сюжетно-ролевые игры</a:t>
          </a:r>
        </a:p>
      </dsp:txBody>
      <dsp:txXfrm>
        <a:off x="7308739" y="3338370"/>
        <a:ext cx="2946384" cy="783287"/>
      </dsp:txXfrm>
    </dsp:sp>
    <dsp:sp modelId="{DFB1A125-2D73-4B69-85C9-5EDFDC2C715C}">
      <dsp:nvSpPr>
        <dsp:cNvPr id="0" name=""/>
        <dsp:cNvSpPr/>
      </dsp:nvSpPr>
      <dsp:spPr>
        <a:xfrm>
          <a:off x="3723426" y="4450976"/>
          <a:ext cx="3051454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дидактические игры, игры-тренинги, игры-забавы, подвижные игры</a:t>
          </a:r>
        </a:p>
      </dsp:txBody>
      <dsp:txXfrm>
        <a:off x="3723426" y="4450976"/>
        <a:ext cx="3051454" cy="783287"/>
      </dsp:txXfrm>
    </dsp:sp>
    <dsp:sp modelId="{A685E87C-6CFF-4113-A82D-260C50F342AB}">
      <dsp:nvSpPr>
        <dsp:cNvPr id="0" name=""/>
        <dsp:cNvSpPr/>
      </dsp:nvSpPr>
      <dsp:spPr>
        <a:xfrm>
          <a:off x="7279413" y="4450976"/>
          <a:ext cx="2930640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пальчиковая и дыхательная гимнастика</a:t>
          </a:r>
        </a:p>
      </dsp:txBody>
      <dsp:txXfrm>
        <a:off x="7279413" y="4450976"/>
        <a:ext cx="2930640" cy="783287"/>
      </dsp:txXfrm>
    </dsp:sp>
    <dsp:sp modelId="{E9DB2DC0-F9CA-4D4A-9F06-8470AA7E95AA}">
      <dsp:nvSpPr>
        <dsp:cNvPr id="0" name=""/>
        <dsp:cNvSpPr/>
      </dsp:nvSpPr>
      <dsp:spPr>
        <a:xfrm>
          <a:off x="3723426" y="5563245"/>
          <a:ext cx="3098640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самомассаж, физминутки</a:t>
          </a:r>
        </a:p>
      </dsp:txBody>
      <dsp:txXfrm>
        <a:off x="3723426" y="5563245"/>
        <a:ext cx="3098640" cy="783287"/>
      </dsp:txXfrm>
    </dsp:sp>
    <dsp:sp modelId="{AA2BBB2B-8C9D-4EE2-A543-3B3D9B29624A}">
      <dsp:nvSpPr>
        <dsp:cNvPr id="0" name=""/>
        <dsp:cNvSpPr/>
      </dsp:nvSpPr>
      <dsp:spPr>
        <a:xfrm>
          <a:off x="7247454" y="5563245"/>
          <a:ext cx="2962598" cy="7832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/>
            <a:t>художественное слово и чтение литературы</a:t>
          </a:r>
        </a:p>
      </dsp:txBody>
      <dsp:txXfrm>
        <a:off x="7247454" y="5563245"/>
        <a:ext cx="2962598" cy="7832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31F6B-6384-4785-BA10-760D787DFF44}">
      <dsp:nvSpPr>
        <dsp:cNvPr id="0" name=""/>
        <dsp:cNvSpPr/>
      </dsp:nvSpPr>
      <dsp:spPr>
        <a:xfrm>
          <a:off x="261227" y="477157"/>
          <a:ext cx="7487395" cy="5271740"/>
        </a:xfrm>
        <a:prstGeom prst="blockArc">
          <a:avLst>
            <a:gd name="adj1" fmla="val 12086658"/>
            <a:gd name="adj2" fmla="val 16963142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0D436B-6AD8-4FD9-B115-F6C15DE87E62}">
      <dsp:nvSpPr>
        <dsp:cNvPr id="0" name=""/>
        <dsp:cNvSpPr/>
      </dsp:nvSpPr>
      <dsp:spPr>
        <a:xfrm>
          <a:off x="476296" y="217894"/>
          <a:ext cx="7487395" cy="5730164"/>
        </a:xfrm>
        <a:prstGeom prst="blockArc">
          <a:avLst>
            <a:gd name="adj1" fmla="val 7368785"/>
            <a:gd name="adj2" fmla="val 11911586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809D54-7AAB-4446-BEA2-2F832156F141}">
      <dsp:nvSpPr>
        <dsp:cNvPr id="0" name=""/>
        <dsp:cNvSpPr/>
      </dsp:nvSpPr>
      <dsp:spPr>
        <a:xfrm>
          <a:off x="596334" y="801907"/>
          <a:ext cx="6876178" cy="5271740"/>
        </a:xfrm>
        <a:prstGeom prst="blockArc">
          <a:avLst>
            <a:gd name="adj1" fmla="val 2193014"/>
            <a:gd name="adj2" fmla="val 8733616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D8D7B0-6EED-4BFF-A148-21A4CE2056A7}">
      <dsp:nvSpPr>
        <dsp:cNvPr id="0" name=""/>
        <dsp:cNvSpPr/>
      </dsp:nvSpPr>
      <dsp:spPr>
        <a:xfrm>
          <a:off x="723940" y="664332"/>
          <a:ext cx="7323727" cy="4876860"/>
        </a:xfrm>
        <a:prstGeom prst="blockArc">
          <a:avLst>
            <a:gd name="adj1" fmla="val 20078987"/>
            <a:gd name="adj2" fmla="val 3029663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DE720D-3F55-4FE7-903F-FC20F07EB46A}">
      <dsp:nvSpPr>
        <dsp:cNvPr id="0" name=""/>
        <dsp:cNvSpPr/>
      </dsp:nvSpPr>
      <dsp:spPr>
        <a:xfrm>
          <a:off x="-599009" y="506563"/>
          <a:ext cx="8879982" cy="5629213"/>
        </a:xfrm>
        <a:prstGeom prst="blockArc">
          <a:avLst>
            <a:gd name="adj1" fmla="val 15421965"/>
            <a:gd name="adj2" fmla="val 20274192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2A9CCB-B76E-4B4F-94F2-C6270135B866}">
      <dsp:nvSpPr>
        <dsp:cNvPr id="0" name=""/>
        <dsp:cNvSpPr/>
      </dsp:nvSpPr>
      <dsp:spPr>
        <a:xfrm>
          <a:off x="2457228" y="2048627"/>
          <a:ext cx="3271547" cy="224569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Работа с родителями</a:t>
          </a:r>
          <a:endParaRPr lang="ru-RU" sz="2400" b="1" kern="1200" dirty="0"/>
        </a:p>
      </dsp:txBody>
      <dsp:txXfrm>
        <a:off x="2936335" y="2377501"/>
        <a:ext cx="2313333" cy="1587944"/>
      </dsp:txXfrm>
    </dsp:sp>
    <dsp:sp modelId="{EBB03EC1-5FC8-4761-9454-FEDE87F475B6}">
      <dsp:nvSpPr>
        <dsp:cNvPr id="0" name=""/>
        <dsp:cNvSpPr/>
      </dsp:nvSpPr>
      <dsp:spPr>
        <a:xfrm>
          <a:off x="2663588" y="3642"/>
          <a:ext cx="2858827" cy="1571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собрания</a:t>
          </a:r>
          <a:endParaRPr lang="ru-RU" sz="2400" kern="1200" dirty="0"/>
        </a:p>
      </dsp:txBody>
      <dsp:txXfrm>
        <a:off x="3082254" y="233854"/>
        <a:ext cx="2021495" cy="1111560"/>
      </dsp:txXfrm>
    </dsp:sp>
    <dsp:sp modelId="{B3A01B4A-3744-42DF-B3F8-97690C0AAE8B}">
      <dsp:nvSpPr>
        <dsp:cNvPr id="0" name=""/>
        <dsp:cNvSpPr/>
      </dsp:nvSpPr>
      <dsp:spPr>
        <a:xfrm>
          <a:off x="5381921" y="1428758"/>
          <a:ext cx="2904886" cy="1571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информация в «Уголках родителей»</a:t>
          </a:r>
          <a:endParaRPr lang="ru-RU" sz="2200" kern="1200" dirty="0"/>
        </a:p>
      </dsp:txBody>
      <dsp:txXfrm>
        <a:off x="5807332" y="1658970"/>
        <a:ext cx="2054064" cy="1111560"/>
      </dsp:txXfrm>
    </dsp:sp>
    <dsp:sp modelId="{144A7A6A-D469-4FBE-9AA0-49014B16CBD6}">
      <dsp:nvSpPr>
        <dsp:cNvPr id="0" name=""/>
        <dsp:cNvSpPr/>
      </dsp:nvSpPr>
      <dsp:spPr>
        <a:xfrm>
          <a:off x="4572031" y="4286279"/>
          <a:ext cx="3250125" cy="1571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открытые занятия, развлечения</a:t>
          </a:r>
          <a:endParaRPr lang="ru-RU" sz="2200" kern="1200" dirty="0"/>
        </a:p>
      </dsp:txBody>
      <dsp:txXfrm>
        <a:off x="5048001" y="4516491"/>
        <a:ext cx="2298185" cy="1111560"/>
      </dsp:txXfrm>
    </dsp:sp>
    <dsp:sp modelId="{09C2AF25-8723-4430-9CF7-660953D1B870}">
      <dsp:nvSpPr>
        <dsp:cNvPr id="0" name=""/>
        <dsp:cNvSpPr/>
      </dsp:nvSpPr>
      <dsp:spPr>
        <a:xfrm>
          <a:off x="714376" y="4214852"/>
          <a:ext cx="3209898" cy="1571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папки-передвижки,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фотовыставки</a:t>
          </a:r>
          <a:endParaRPr lang="ru-RU" sz="2200" kern="1200" dirty="0"/>
        </a:p>
      </dsp:txBody>
      <dsp:txXfrm>
        <a:off x="1184455" y="4445064"/>
        <a:ext cx="2269740" cy="1111560"/>
      </dsp:txXfrm>
    </dsp:sp>
    <dsp:sp modelId="{2871AA0F-3DB3-4B61-A67E-FF978345C5B0}">
      <dsp:nvSpPr>
        <dsp:cNvPr id="0" name=""/>
        <dsp:cNvSpPr/>
      </dsp:nvSpPr>
      <dsp:spPr>
        <a:xfrm>
          <a:off x="0" y="1456242"/>
          <a:ext cx="2703279" cy="1571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инд. беседы</a:t>
          </a:r>
          <a:endParaRPr lang="ru-RU" sz="2400" kern="1200" dirty="0"/>
        </a:p>
      </dsp:txBody>
      <dsp:txXfrm>
        <a:off x="395886" y="1686454"/>
        <a:ext cx="1911507" cy="1111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7DF428-9D95-4243-BB7A-89BB930E6FAB}" type="datetimeFigureOut">
              <a:rPr lang="ru-RU" smtClean="0"/>
              <a:pPr/>
              <a:t>28.10.2012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907001-3D0A-47AC-803F-6938401439E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3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857364"/>
            <a:ext cx="7851648" cy="262892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3600" dirty="0" smtClean="0">
                <a:latin typeface="Arial Black" pitchFamily="34" charset="0"/>
              </a:rPr>
              <a:t>Формирование </a:t>
            </a:r>
            <a:r>
              <a:rPr lang="ru-RU" sz="3600" dirty="0" smtClean="0">
                <a:latin typeface="Arial Black" pitchFamily="34" charset="0"/>
              </a:rPr>
              <a:t>навыков здорового образа жизни у детей старшего </a:t>
            </a:r>
            <a:r>
              <a:rPr lang="ru-RU" sz="3600" dirty="0" smtClean="0">
                <a:latin typeface="Arial Black" pitchFamily="34" charset="0"/>
              </a:rPr>
              <a:t>дошкольного возраста в </a:t>
            </a:r>
            <a:r>
              <a:rPr lang="ru-RU" sz="3600" smtClean="0">
                <a:latin typeface="Arial Black" pitchFamily="34" charset="0"/>
              </a:rPr>
              <a:t>условиях ДОУ</a:t>
            </a:r>
            <a:r>
              <a:rPr lang="ru-RU" sz="4400" dirty="0" smtClean="0">
                <a:latin typeface="Arial Black" pitchFamily="34" charset="0"/>
              </a:rPr>
              <a:t/>
            </a:r>
            <a:br>
              <a:rPr lang="ru-RU" sz="4400" dirty="0" smtClean="0">
                <a:latin typeface="Arial Black" pitchFamily="34" charset="0"/>
              </a:rPr>
            </a:br>
            <a:endParaRPr lang="ru-RU" sz="44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357694"/>
            <a:ext cx="7854696" cy="203835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Коршикова</a:t>
            </a:r>
            <a:r>
              <a:rPr lang="ru-RU" dirty="0" smtClean="0"/>
              <a:t> Л. И. -</a:t>
            </a:r>
            <a:r>
              <a:rPr lang="ru-RU" b="1" dirty="0" smtClean="0"/>
              <a:t> </a:t>
            </a:r>
            <a:r>
              <a:rPr lang="ru-RU" dirty="0" smtClean="0"/>
              <a:t>                                                                                     воспитатель                                                                            </a:t>
            </a:r>
          </a:p>
          <a:p>
            <a:r>
              <a:rPr lang="ru-RU" dirty="0" smtClean="0"/>
              <a:t>МБДОУ </a:t>
            </a:r>
            <a:r>
              <a:rPr lang="ru-RU" dirty="0" smtClean="0"/>
              <a:t>№ 27 г. Углегорска </a:t>
            </a:r>
          </a:p>
          <a:p>
            <a:r>
              <a:rPr lang="ru-RU" dirty="0" smtClean="0"/>
              <a:t>Сахалинской </a:t>
            </a:r>
            <a:r>
              <a:rPr lang="ru-RU" dirty="0" smtClean="0"/>
              <a:t>области</a:t>
            </a:r>
          </a:p>
          <a:p>
            <a:r>
              <a:rPr lang="en-US" dirty="0"/>
              <a:t> I </a:t>
            </a:r>
            <a:r>
              <a:rPr lang="ru-RU" dirty="0"/>
              <a:t>квалификационной категории</a:t>
            </a:r>
          </a:p>
          <a:p>
            <a:endParaRPr lang="ru-RU" dirty="0" smtClean="0"/>
          </a:p>
          <a:p>
            <a:r>
              <a:rPr lang="ru-RU" dirty="0" smtClean="0"/>
              <a:t>               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136245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800" dirty="0" smtClean="0"/>
              <a:t>Актуальность: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1714488"/>
            <a:ext cx="7772400" cy="4439112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3200" dirty="0" smtClean="0"/>
              <a:t>Резкое ухудшение здоровья молодого поколения страны</a:t>
            </a:r>
            <a:r>
              <a:rPr lang="ru-RU" sz="3500" dirty="0" smtClean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dirty="0" smtClean="0"/>
              <a:t>Неблагоприятная экологическая обстановка и снижение уровня жизни</a:t>
            </a:r>
            <a:r>
              <a:rPr lang="ru-RU" sz="3500" dirty="0" smtClean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dirty="0" smtClean="0"/>
              <a:t>Нервно-психические перегрузки</a:t>
            </a:r>
            <a:r>
              <a:rPr lang="ru-RU" sz="3500" dirty="0" smtClean="0"/>
              <a:t>.</a:t>
            </a:r>
          </a:p>
          <a:p>
            <a:pPr lvl="0">
              <a:buFont typeface="Wingdings" pitchFamily="2" charset="2"/>
              <a:buChar char="v"/>
            </a:pPr>
            <a:r>
              <a:rPr lang="ru-RU" sz="3200" dirty="0" smtClean="0"/>
              <a:t>Низкий уровень знаний о здоровом образе жизни</a:t>
            </a:r>
            <a:r>
              <a:rPr lang="ru-RU" sz="35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500042"/>
            <a:ext cx="7772400" cy="1362456"/>
          </a:xfrm>
        </p:spPr>
        <p:txBody>
          <a:bodyPr/>
          <a:lstStyle/>
          <a:p>
            <a:r>
              <a:rPr lang="ru-RU" sz="4400" dirty="0" smtClean="0"/>
              <a:t> </a:t>
            </a:r>
            <a:r>
              <a:rPr lang="ru-RU" sz="4800" dirty="0" smtClean="0"/>
              <a:t>Цель:</a:t>
            </a:r>
            <a:endParaRPr lang="ru-RU" sz="4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0352" y="2143116"/>
            <a:ext cx="7772400" cy="3500462"/>
          </a:xfrm>
        </p:spPr>
        <p:txBody>
          <a:bodyPr>
            <a:normAutofit/>
          </a:bodyPr>
          <a:lstStyle/>
          <a:p>
            <a:pPr algn="just"/>
            <a:r>
              <a:rPr lang="ru-RU" sz="3200" dirty="0" smtClean="0"/>
              <a:t>формирование у дошкольников основ здорового образа жизни,  навыка осознанного выполнения правил </a:t>
            </a:r>
            <a:r>
              <a:rPr lang="ru-RU" sz="3200" dirty="0" err="1" smtClean="0"/>
              <a:t>здоровьесбережения</a:t>
            </a:r>
            <a:r>
              <a:rPr lang="ru-RU" sz="3200" dirty="0" smtClean="0"/>
              <a:t> и ответственного отношения, как к собственному здоровью, так и здоровью окружающих.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136245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800" dirty="0" smtClean="0"/>
              <a:t>Задачи:</a:t>
            </a:r>
            <a:endParaRPr lang="ru-RU" sz="4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472" y="1714488"/>
            <a:ext cx="7772400" cy="4439112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3500" dirty="0" smtClean="0"/>
              <a:t>Формировать знания о здоровье и   здоровом образе жизни.</a:t>
            </a:r>
          </a:p>
          <a:p>
            <a:pPr lvl="0">
              <a:buFont typeface="Wingdings" pitchFamily="2" charset="2"/>
              <a:buChar char="v"/>
            </a:pPr>
            <a:r>
              <a:rPr lang="ru-RU" sz="3500" dirty="0" smtClean="0"/>
              <a:t>Развивать потребность в физическом и нравственном самосовершенствовании, умение легко адаптироваться в социуме.</a:t>
            </a:r>
          </a:p>
          <a:p>
            <a:pPr lvl="0">
              <a:buFont typeface="Wingdings" pitchFamily="2" charset="2"/>
              <a:buChar char="v"/>
            </a:pPr>
            <a:r>
              <a:rPr lang="ru-RU" sz="3500" dirty="0" smtClean="0"/>
              <a:t>Воспитывать  бережное и заботливое отношение к своему здоровью и здоровью другого человека.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28596" y="1285860"/>
          <a:ext cx="8286808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428596" y="3286124"/>
          <a:ext cx="8286808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Схема 7"/>
          <p:cNvGraphicFramePr/>
          <p:nvPr/>
        </p:nvGraphicFramePr>
        <p:xfrm>
          <a:off x="428596" y="5286388"/>
          <a:ext cx="8286808" cy="135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305800" cy="64294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Основные принципы: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28596" y="1000107"/>
          <a:ext cx="8215370" cy="5734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-2500362" y="285728"/>
          <a:ext cx="13930410" cy="6348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357158" y="500042"/>
          <a:ext cx="8286808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User\Рабочий стол\IMG_10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User\Рабочий стол\IMG_10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User\Рабочий стол\IMG_1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User\Рабочий стол\IMG_10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User\Рабочий стол\IMG_10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52"/>
            <a:ext cx="6000792" cy="6572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User\Рабочий стол\IMG_10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User\Рабочий стол\IMG_1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User\Рабочий стол\IMG_1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User\Рабочий стол\IMG_11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0"/>
            <a:ext cx="54292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User\Рабочий стол\IMG_10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User\Рабочий стол\IMG_11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User\Рабочий стол\IMG_11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User\Рабочий стол\IMG_11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фото дети\S6305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User\Рабочий стол\SDC11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User\Рабочий стол\SDC11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фото дети\S63053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E:\неделя творчества 2011\P11608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User\Рабочий стол\IMG_09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642918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«Я и моё здоровье»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1357298"/>
          <a:ext cx="8786842" cy="5257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hart" r:id="rId3" imgW="6086648" imgH="2695652" progId="MSGraph.Chart.8">
                  <p:embed/>
                </p:oleObj>
              </mc:Choice>
              <mc:Fallback>
                <p:oleObj name="Chart" r:id="rId3" imgW="6086648" imgH="2695652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57298"/>
                        <a:ext cx="8786842" cy="52578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500298" y="714356"/>
            <a:ext cx="38745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«Мой организм»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/>
        </p:nvGraphicFramePr>
        <p:xfrm>
          <a:off x="285720" y="1428736"/>
          <a:ext cx="8572560" cy="5214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Chart" r:id="rId3" imgW="6134100" imgH="3076729" progId="MSGraph.Chart.8">
                  <p:embed/>
                </p:oleObj>
              </mc:Choice>
              <mc:Fallback>
                <p:oleObj name="Chart" r:id="rId3" imgW="6134100" imgH="3076729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1428736"/>
                        <a:ext cx="8572560" cy="5214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642918"/>
            <a:ext cx="901894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Количество случаев заболеваний ОРЗ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43009" name="Object 1"/>
          <p:cNvGraphicFramePr>
            <a:graphicFrameLocks noChangeAspect="1"/>
          </p:cNvGraphicFramePr>
          <p:nvPr/>
        </p:nvGraphicFramePr>
        <p:xfrm>
          <a:off x="-357222" y="1571612"/>
          <a:ext cx="11430080" cy="4857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0" name="Chart" r:id="rId3" imgW="7753350" imgH="2352752" progId="MSGraph.Chart.8">
                  <p:embed/>
                </p:oleObj>
              </mc:Choice>
              <mc:Fallback>
                <p:oleObj name="Chart" r:id="rId3" imgW="7753350" imgH="2352752" progId="MSGraph.Chart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57222" y="1571612"/>
                        <a:ext cx="11430080" cy="48577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851648" cy="1214446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Методические рекомендации: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571612"/>
            <a:ext cx="7854696" cy="4929222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2800" dirty="0" smtClean="0"/>
              <a:t>Разработать методический и демонстрационный материал;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800" dirty="0" smtClean="0"/>
              <a:t>Использовать игровые тренинги, в которых разыгрываются жизненные ситуации;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800" dirty="0" smtClean="0"/>
              <a:t>Использовать художественную литературу, где иллюстрируются опасные ситуации для жизни ребёнка;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800" dirty="0" smtClean="0"/>
              <a:t>Проводить экскурсии, беседы, игровые ситуации-загадки, опыты;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2800" dirty="0" smtClean="0"/>
              <a:t>Привлекать родителей к мероприятиям в МДОУ.</a:t>
            </a:r>
          </a:p>
          <a:p>
            <a:pPr algn="just"/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851648" cy="78581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Библиография:</a:t>
            </a:r>
            <a:endParaRPr lang="ru-RU" sz="4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4282" y="1071546"/>
            <a:ext cx="8643998" cy="5572164"/>
          </a:xfrm>
        </p:spPr>
        <p:txBody>
          <a:bodyPr>
            <a:noAutofit/>
          </a:bodyPr>
          <a:lstStyle/>
          <a:p>
            <a:pPr lvl="0" algn="just">
              <a:spcBef>
                <a:spcPts val="0"/>
              </a:spcBef>
            </a:pPr>
            <a:r>
              <a:rPr lang="ru-RU" sz="1800" dirty="0" smtClean="0"/>
              <a:t>1. Авдеева Н.Н., Князева О.Л., </a:t>
            </a:r>
            <a:r>
              <a:rPr lang="ru-RU" sz="1800" dirty="0" err="1" smtClean="0"/>
              <a:t>Стёркина</a:t>
            </a:r>
            <a:r>
              <a:rPr lang="ru-RU" sz="1800" dirty="0" smtClean="0"/>
              <a:t> Р.Б. Безопасность. – </a:t>
            </a:r>
            <a:r>
              <a:rPr lang="ru-RU" sz="1800" dirty="0" err="1" smtClean="0"/>
              <a:t>С-Пб</a:t>
            </a:r>
            <a:r>
              <a:rPr lang="ru-RU" sz="1800" dirty="0" smtClean="0"/>
              <a:t>.: Детство-ПРЕСС, 2002.</a:t>
            </a:r>
          </a:p>
          <a:p>
            <a:pPr lvl="0" algn="just">
              <a:spcBef>
                <a:spcPts val="0"/>
              </a:spcBef>
            </a:pPr>
            <a:r>
              <a:rPr lang="ru-RU" sz="1800" dirty="0" smtClean="0"/>
              <a:t>2. Антонов Ю.Е., Кузнецова М.Н., </a:t>
            </a:r>
            <a:r>
              <a:rPr lang="ru-RU" sz="1800" dirty="0" err="1" smtClean="0"/>
              <a:t>Саулина</a:t>
            </a:r>
            <a:r>
              <a:rPr lang="ru-RU" sz="1800" dirty="0" smtClean="0"/>
              <a:t> Т.Ф. Здоровый дошкольник. – М.: Просвещение, 2002.</a:t>
            </a:r>
          </a:p>
          <a:p>
            <a:pPr lvl="0" algn="just">
              <a:spcBef>
                <a:spcPts val="0"/>
              </a:spcBef>
            </a:pPr>
            <a:r>
              <a:rPr lang="ru-RU" sz="1800" dirty="0" smtClean="0"/>
              <a:t>3. Белая К.Ю., </a:t>
            </a:r>
            <a:r>
              <a:rPr lang="ru-RU" sz="1800" dirty="0" err="1" smtClean="0"/>
              <a:t>Зимонина</a:t>
            </a:r>
            <a:r>
              <a:rPr lang="ru-RU" sz="1800" dirty="0" smtClean="0"/>
              <a:t> В.Н., </a:t>
            </a:r>
            <a:r>
              <a:rPr lang="ru-RU" sz="1800" dirty="0" err="1" smtClean="0"/>
              <a:t>Куцакова</a:t>
            </a:r>
            <a:r>
              <a:rPr lang="ru-RU" sz="1800" dirty="0" smtClean="0"/>
              <a:t> Л.В. и др. Как обеспечить безопасность дошкольников. – М.: Просвещение, 2001.</a:t>
            </a:r>
          </a:p>
          <a:p>
            <a:pPr lvl="0" algn="just">
              <a:spcBef>
                <a:spcPts val="0"/>
              </a:spcBef>
            </a:pPr>
            <a:r>
              <a:rPr lang="ru-RU" sz="1800" dirty="0" smtClean="0"/>
              <a:t>4. </a:t>
            </a:r>
            <a:r>
              <a:rPr lang="ru-RU" sz="1800" dirty="0" err="1" smtClean="0"/>
              <a:t>Берсенева</a:t>
            </a:r>
            <a:r>
              <a:rPr lang="ru-RU" sz="1800" dirty="0" smtClean="0"/>
              <a:t> З.И. Здоровый малыш. – М.: Творческий центр, 2005.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5.  Бочкарева О.И., Система работы по формированию здорового образа  жизни. -  Волгоград, 2005.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6.  </a:t>
            </a:r>
            <a:r>
              <a:rPr lang="ru-RU" sz="1800" dirty="0" err="1" smtClean="0"/>
              <a:t>Вайнер</a:t>
            </a:r>
            <a:r>
              <a:rPr lang="ru-RU" sz="1800" dirty="0" smtClean="0"/>
              <a:t> Э.Н. </a:t>
            </a:r>
            <a:r>
              <a:rPr lang="ru-RU" sz="1800" dirty="0" err="1" smtClean="0"/>
              <a:t>Валеология</a:t>
            </a:r>
            <a:r>
              <a:rPr lang="ru-RU" sz="1800" dirty="0" smtClean="0"/>
              <a:t>. – М.: Флинт, 2001.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7. </a:t>
            </a:r>
            <a:r>
              <a:rPr lang="ru-RU" sz="1800" dirty="0" err="1" smtClean="0"/>
              <a:t>Гаврина</a:t>
            </a:r>
            <a:r>
              <a:rPr lang="ru-RU" sz="1800" dirty="0" smtClean="0"/>
              <a:t> С., Щербина С. Безопасность вашего малыша. – М.: Просвещение, 1997.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8.  //Дошкольное воспитание. – 2004. - № 11.  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9.  //Дошкольное воспитание. – 2005. - № 10. 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10. //Дошкольное воспитание. – 2006. - № 5, 6. 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11. Зайцев Г.И.,  </a:t>
            </a:r>
            <a:r>
              <a:rPr lang="ru-RU" sz="1800" dirty="0" err="1" smtClean="0"/>
              <a:t>Колбанова</a:t>
            </a:r>
            <a:r>
              <a:rPr lang="ru-RU" sz="1800" dirty="0" smtClean="0"/>
              <a:t> В.В. Уроки </a:t>
            </a:r>
            <a:r>
              <a:rPr lang="ru-RU" sz="1800" dirty="0" err="1" smtClean="0"/>
              <a:t>Мойдодыра</a:t>
            </a:r>
            <a:r>
              <a:rPr lang="ru-RU" sz="1800" dirty="0" smtClean="0"/>
              <a:t>., Уроки Айболита.  – </a:t>
            </a:r>
            <a:r>
              <a:rPr lang="ru-RU" sz="1800" dirty="0" err="1" smtClean="0"/>
              <a:t>С-Пб</a:t>
            </a:r>
            <a:r>
              <a:rPr lang="ru-RU" sz="1800" dirty="0" smtClean="0"/>
              <a:t>.: Акцент, 1994.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12.  Катаева Л.И., Козлова С.А. Мой мир. – М.: </a:t>
            </a:r>
            <a:r>
              <a:rPr lang="ru-RU" sz="1800" dirty="0" err="1" smtClean="0"/>
              <a:t>Линка-ПРЕСС</a:t>
            </a:r>
            <a:r>
              <a:rPr lang="ru-RU" sz="1800" dirty="0" smtClean="0"/>
              <a:t>, 2000.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13.  </a:t>
            </a:r>
            <a:r>
              <a:rPr lang="ru-RU" sz="1800" dirty="0" err="1" smtClean="0"/>
              <a:t>Сигимова</a:t>
            </a:r>
            <a:r>
              <a:rPr lang="ru-RU" sz="1800" dirty="0" smtClean="0"/>
              <a:t> М.Н., Формирование представлений о себе у старших               дошкольников.-  Волгоград. 2009.		</a:t>
            </a:r>
          </a:p>
          <a:p>
            <a:pPr algn="just">
              <a:spcBef>
                <a:spcPts val="0"/>
              </a:spcBef>
            </a:pPr>
            <a:r>
              <a:rPr lang="ru-RU" sz="1800" dirty="0" smtClean="0"/>
              <a:t>14. Шорыгина Т.А., Беседы о здоровье. – М.: Творческий центр, 2006</a:t>
            </a:r>
          </a:p>
          <a:p>
            <a:pPr algn="just">
              <a:spcBef>
                <a:spcPts val="0"/>
              </a:spcBef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266</TotalTime>
  <Words>536</Words>
  <Application>Microsoft Office PowerPoint</Application>
  <PresentationFormat>Экран (4:3)</PresentationFormat>
  <Paragraphs>80</Paragraphs>
  <Slides>32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Поток</vt:lpstr>
      <vt:lpstr>Chart</vt:lpstr>
      <vt:lpstr>         Формирование навыков здорового образа жизни у детей старшего дошкольного возраста в условиях ДОУ </vt:lpstr>
      <vt:lpstr> Актуальность:</vt:lpstr>
      <vt:lpstr> Цель:</vt:lpstr>
      <vt:lpstr> Задачи:</vt:lpstr>
      <vt:lpstr>Основные принципы: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рекомендации:</vt:lpstr>
      <vt:lpstr>Библиография:</vt:lpstr>
    </vt:vector>
  </TitlesOfParts>
  <Company>МБОУ 27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456</dc:creator>
  <cp:lastModifiedBy>1</cp:lastModifiedBy>
  <cp:revision>44</cp:revision>
  <dcterms:created xsi:type="dcterms:W3CDTF">2012-01-14T05:19:52Z</dcterms:created>
  <dcterms:modified xsi:type="dcterms:W3CDTF">2012-10-28T10:33:43Z</dcterms:modified>
</cp:coreProperties>
</file>