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9" r:id="rId3"/>
    <p:sldId id="257" r:id="rId4"/>
    <p:sldId id="273" r:id="rId5"/>
    <p:sldId id="274" r:id="rId6"/>
    <p:sldId id="270" r:id="rId7"/>
    <p:sldId id="271" r:id="rId8"/>
    <p:sldId id="27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82" y="12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18D65-9F35-47EA-B2A3-7D40EB6D3916}" type="datetimeFigureOut">
              <a:rPr lang="ru-RU" smtClean="0"/>
              <a:pPr/>
              <a:t>12.07.2018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0CD7-DDE6-4251-AF5D-2FAD1C5C0A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714511"/>
          </a:xfrm>
          <a:ln/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Первичная профсоюзная организация МБДОУ детский сад №6 г. Задонска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4612" y="2714620"/>
            <a:ext cx="4000528" cy="34290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Documents and Settings\user007\Рабочий стол\фото\Эколог\IMG_429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428868"/>
            <a:ext cx="5715040" cy="4071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 профсоюзный коллектив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1\Desktop\всё\коллектив\S209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0269"/>
            <a:ext cx="8186766" cy="2000264"/>
          </a:xfrm>
          <a:ln>
            <a:solidFill>
              <a:srgbClr val="FFC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Профсоюз и детский сад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Наша первичная профсоюзная организация была образована в 1988 году с открытием детского сада №6 г. Задонска «Сказка». Первым председателем была избрана </a:t>
            </a:r>
            <a:r>
              <a:rPr lang="ru-RU" sz="2400" dirty="0" err="1" smtClean="0"/>
              <a:t>Букреева</a:t>
            </a:r>
            <a:r>
              <a:rPr lang="ru-RU" sz="2400" dirty="0" smtClean="0"/>
              <a:t> Лариса Николаевна, музыкальный руководитель детского сада. Она сумела сплотить вокруг себя коллектив, привлекая сотрудников в профсоюзную организацию. Была лидером профсоюзной организации вплоть </a:t>
            </a:r>
            <a:r>
              <a:rPr lang="ru-RU" sz="2400" dirty="0"/>
              <a:t>д</a:t>
            </a:r>
            <a:r>
              <a:rPr lang="ru-RU" sz="2400" dirty="0" smtClean="0"/>
              <a:t>о выхода на пенсию в 2012 году. С 2012 года и по настоящее время председателем первичной профсоюзной организации МБДОУ детского сада №6 является старший воспитатель </a:t>
            </a:r>
            <a:r>
              <a:rPr lang="ru-RU" sz="2400" dirty="0" err="1" smtClean="0"/>
              <a:t>Первеева</a:t>
            </a:r>
            <a:r>
              <a:rPr lang="ru-RU" sz="2400" dirty="0" smtClean="0"/>
              <a:t> Елена Борисовна.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0269"/>
            <a:ext cx="8186766" cy="2000264"/>
          </a:xfrm>
          <a:ln>
            <a:solidFill>
              <a:srgbClr val="FFC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Функции профсоюза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r>
              <a:rPr lang="ru-RU" dirty="0" smtClean="0"/>
              <a:t>Вести переговоры</a:t>
            </a:r>
          </a:p>
          <a:p>
            <a:r>
              <a:rPr lang="ru-RU" dirty="0" smtClean="0"/>
              <a:t>Заключать Коллективные договоры</a:t>
            </a:r>
          </a:p>
          <a:p>
            <a:r>
              <a:rPr lang="ru-RU" dirty="0" smtClean="0"/>
              <a:t>Участвовать в общественной жизни коллектива</a:t>
            </a:r>
          </a:p>
          <a:p>
            <a:r>
              <a:rPr lang="ru-RU" dirty="0" smtClean="0"/>
              <a:t>Разбирать конфликтные ситуации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349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0269"/>
            <a:ext cx="8186766" cy="2000264"/>
          </a:xfrm>
          <a:ln>
            <a:solidFill>
              <a:srgbClr val="FFC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Основополагающие принципы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Независимость</a:t>
            </a:r>
          </a:p>
          <a:p>
            <a:r>
              <a:rPr lang="ru-RU" sz="3600" dirty="0" smtClean="0"/>
              <a:t>Самоуправление</a:t>
            </a:r>
          </a:p>
          <a:p>
            <a:r>
              <a:rPr lang="ru-RU" sz="3600" dirty="0" smtClean="0"/>
              <a:t>Добровольность</a:t>
            </a:r>
          </a:p>
          <a:p>
            <a:r>
              <a:rPr lang="ru-RU" sz="3600" dirty="0" smtClean="0"/>
              <a:t>Равноправие</a:t>
            </a:r>
          </a:p>
          <a:p>
            <a:r>
              <a:rPr lang="ru-RU" sz="3600" dirty="0" smtClean="0"/>
              <a:t>Законность, созидание и деятельность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6134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0269"/>
            <a:ext cx="8186766" cy="2000264"/>
          </a:xfrm>
          <a:ln>
            <a:solidFill>
              <a:srgbClr val="FFC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Праздники для семей сотрудников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esktop\всё\коллектив\свои дети 28.12.17\IMG_67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2348880"/>
            <a:ext cx="355239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esktop\всё\коллектив\свои дети 28.12.17\IMG_67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30880"/>
            <a:ext cx="3576281" cy="268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73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0269"/>
            <a:ext cx="8186766" cy="2000264"/>
          </a:xfrm>
          <a:ln>
            <a:solidFill>
              <a:srgbClr val="FFC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Первомайская демонстрация и встреча областного автопробега «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аш профсоюз»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всё\коллектив\1 мая 2017\IMG_56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4025420" cy="301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всё\коллектив\1 мая 2017\IMG_56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91030"/>
            <a:ext cx="4104309" cy="307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73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0269"/>
            <a:ext cx="8186766" cy="2000264"/>
          </a:xfrm>
          <a:ln>
            <a:solidFill>
              <a:srgbClr val="FFC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 коллектив на День Победы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всё\коллектив\коллектив 09.05.18\IMG_76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28192"/>
            <a:ext cx="3308185" cy="248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всё\коллектив\коллектив 09.05.18\IMG_76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61059"/>
            <a:ext cx="326425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esktop\всё\коллектив\коллектив 09.05.18\IMG_77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4293096"/>
            <a:ext cx="316825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735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1240</TotalTime>
  <Words>147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Первичная профсоюзная организация МБДОУ детский сад №6 г. Задонска</vt:lpstr>
      <vt:lpstr>Наш профсоюзный коллектив</vt:lpstr>
      <vt:lpstr>Профсоюз и детский сад</vt:lpstr>
      <vt:lpstr>Функции профсоюза</vt:lpstr>
      <vt:lpstr>Основополагающие принципы</vt:lpstr>
      <vt:lpstr>Праздники для семей сотрудников</vt:lpstr>
      <vt:lpstr>Первомайская демонстрация и встреча областного автопробега «Наш профсоюз»</vt:lpstr>
      <vt:lpstr>Наш коллектив на День Победы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нас уют и красота, Мы садик «Сказкою» зовём. Ждём в гости к нам, Ну, а пока, покажем наш фотоальбом!</dc:title>
  <dc:creator>Алексей Пожидаев </dc:creator>
  <cp:lastModifiedBy>1</cp:lastModifiedBy>
  <cp:revision>114</cp:revision>
  <dcterms:created xsi:type="dcterms:W3CDTF">2012-08-22T09:50:40Z</dcterms:created>
  <dcterms:modified xsi:type="dcterms:W3CDTF">2018-07-12T08:32:04Z</dcterms:modified>
</cp:coreProperties>
</file>