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notesMasterIdLst>
    <p:notesMasterId r:id="rId34"/>
  </p:notesMasterIdLst>
  <p:sldIdLst>
    <p:sldId id="263" r:id="rId2"/>
    <p:sldId id="259" r:id="rId3"/>
    <p:sldId id="260" r:id="rId4"/>
    <p:sldId id="261" r:id="rId5"/>
    <p:sldId id="262" r:id="rId6"/>
    <p:sldId id="257" r:id="rId7"/>
    <p:sldId id="258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43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991AB-589F-4C99-B705-C56D5B0BF9BF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DABF6-8717-45F3-9BE8-77CD3CE5F1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3893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DABF6-8717-45F3-9BE8-77CD3CE5F17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2904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DABF6-8717-45F3-9BE8-77CD3CE5F174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23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2440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9852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8723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223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0190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9660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0186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867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8621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3993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7950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498421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9732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524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6325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7569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8717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5A9B9-D7C3-4903-9E1B-0BA5F15F5A60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67CCA-BE24-41B8-8C15-7D586507B8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1725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  <p:sldLayoutId id="2147483878" r:id="rId16"/>
    <p:sldLayoutId id="2147483879" r:id="rId17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gif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gif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9571" y="2925821"/>
            <a:ext cx="9448800" cy="1825096"/>
          </a:xfrm>
        </p:spPr>
        <p:txBody>
          <a:bodyPr>
            <a:noAutofit/>
          </a:bodyPr>
          <a:lstStyle/>
          <a:p>
            <a:r>
              <a:rPr lang="ru-RU" sz="48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«Детский сад – одна семья, будем вместе: ты и я».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33984" y="6287129"/>
            <a:ext cx="9448800" cy="685800"/>
          </a:xfrm>
        </p:spPr>
        <p:txBody>
          <a:bodyPr/>
          <a:lstStyle/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Подготовила: воспитатель </a:t>
            </a:r>
            <a:r>
              <a:rPr lang="ru-RU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Бабурова</a:t>
            </a: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. С.В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8466" y="343048"/>
            <a:ext cx="3777640" cy="258277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din_-din_-detskiy-sad-minus(muzofon.com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21989" y="56775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074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8634" y="1441528"/>
            <a:ext cx="10867575" cy="1293028"/>
          </a:xfrm>
        </p:spPr>
        <p:txBody>
          <a:bodyPr>
            <a:noAutofit/>
          </a:bodyPr>
          <a:lstStyle/>
          <a:p>
            <a:r>
              <a:rPr lang="ru-RU" sz="20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 детском садике живут,</a:t>
            </a:r>
            <a:br>
              <a:rPr lang="ru-RU" sz="20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здесь играют и поют…</a:t>
            </a:r>
            <a:br>
              <a:rPr lang="ru-RU" sz="20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Вот какой хороший дом!</a:t>
            </a:r>
            <a:br>
              <a:rPr lang="ru-RU" sz="20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i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 нем растем мы с каждым днем.</a:t>
            </a:r>
            <a:endParaRPr lang="ru-RU" sz="2000" b="1" i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758" y="1589812"/>
            <a:ext cx="6244047" cy="4683035"/>
          </a:xfrm>
          <a:prstGeom prst="roundRect">
            <a:avLst>
              <a:gd name="adj" fmla="val 16667"/>
            </a:avLst>
          </a:prstGeom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glow rad="63500">
              <a:schemeClr val="accent5">
                <a:lumMod val="50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3237" y="3039356"/>
            <a:ext cx="4179539" cy="353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7419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0807" y="1157347"/>
            <a:ext cx="8610600" cy="1293028"/>
          </a:xfrm>
        </p:spPr>
        <p:txBody>
          <a:bodyPr>
            <a:no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Вот такими малышами пришли мы в детский сад.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«Посвящение в дошколята».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Есть особый сад на свете,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Не деревья в нем, а дети,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Он – для маленьких ребят.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И зовется детский сад!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Детский сад, детский сад…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Почему так говорят?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Потому, что дружно в нем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Мы одной семьей растем!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8167" y="3380112"/>
            <a:ext cx="4328160" cy="32461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6727" y="1612272"/>
            <a:ext cx="4328160" cy="32461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04149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9860" y="285402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Знакомьтесь «День полный чудес»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206" y="1482636"/>
            <a:ext cx="3471817" cy="260386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101600">
              <a:schemeClr val="accent1">
                <a:lumMod val="20000"/>
                <a:lumOff val="80000"/>
                <a:alpha val="6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7435" y="1482633"/>
            <a:ext cx="3471817" cy="260386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101600">
              <a:schemeClr val="accent1">
                <a:lumMod val="20000"/>
                <a:lumOff val="80000"/>
                <a:alpha val="6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60740" y="1482634"/>
            <a:ext cx="3471817" cy="260386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101600">
              <a:schemeClr val="accent1">
                <a:lumMod val="20000"/>
                <a:lumOff val="80000"/>
                <a:alpha val="6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5908" y="4162694"/>
            <a:ext cx="3471817" cy="260386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101600">
              <a:schemeClr val="accent1">
                <a:lumMod val="20000"/>
                <a:lumOff val="80000"/>
                <a:alpha val="6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7233" y="4162694"/>
            <a:ext cx="3471817" cy="260386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101600">
              <a:schemeClr val="accent1">
                <a:lumMod val="20000"/>
                <a:lumOff val="80000"/>
                <a:alpha val="6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813275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0435" y="564076"/>
            <a:ext cx="8610600" cy="1293028"/>
          </a:xfrm>
        </p:spPr>
        <p:txBody>
          <a:bodyPr>
            <a:no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 детский сад пришли ребятки,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сразу начали с зарядки.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Мы зарядкой заниматься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начинаем по утрам.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Пусть болезни нас бояться,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Пусть они не ходят к нам!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155" y="1402079"/>
            <a:ext cx="4963885" cy="36787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8059" y="2790901"/>
            <a:ext cx="4963885" cy="37229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745466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90728" y="311529"/>
            <a:ext cx="10139683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Моем руки чисто, чисто!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Моем руки быстро, быстро!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Мылом мылим, грязь смываем!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Сухо, сухо вытираем!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157" y="2255519"/>
            <a:ext cx="4888413" cy="36663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74487">
            <a:off x="6541389" y="2161183"/>
            <a:ext cx="4949600" cy="3712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20758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337" y="606818"/>
            <a:ext cx="946034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Меня кормили с ложки,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Но я подрос немножко.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Смотрите поскорее,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Я кушать сам умею!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6337" y="1629881"/>
            <a:ext cx="4368807" cy="3276606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92454" y="3024047"/>
            <a:ext cx="4455890" cy="3341918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7537733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407322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 музыкальном зале нашем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Мы поем, играем, пляшем!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 зал красиво мы шагаем!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Очень тихо! Не мешаем!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102" y="1700350"/>
            <a:ext cx="4693921" cy="3520441"/>
          </a:xfrm>
          <a:prstGeom prst="rect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39541" y="2751910"/>
            <a:ext cx="4693921" cy="3520441"/>
          </a:xfrm>
          <a:prstGeom prst="rect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5764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817" y="691536"/>
            <a:ext cx="8610600" cy="1293028"/>
          </a:xfrm>
        </p:spPr>
        <p:txBody>
          <a:bodyPr>
            <a:no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Над бумажным над листом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Машет кисточка хвостом.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И не просто машет,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 бумагу мажет,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Красит в разные цвета.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Ах, какая красота!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822" y="1477387"/>
            <a:ext cx="3672113" cy="275408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7886" y="2724694"/>
            <a:ext cx="3672113" cy="271054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0950" y="3975463"/>
            <a:ext cx="3672113" cy="270836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56631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858" y="790499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Здоровый дух в здоровом теле!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Об этом вечно нам твердят!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Мы знаем – спорт на самом деле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Полезен очень для ребят!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32500" y="3950425"/>
            <a:ext cx="3628570" cy="2721428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371" y="3828505"/>
            <a:ext cx="3628570" cy="2721428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8969" y="2619102"/>
            <a:ext cx="3631474" cy="2723605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612646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81447" y="2419223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Любим мы не  только бегать,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Веселиться и играть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Кроме этого мы любим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Много нового узнать.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0797" y="1483228"/>
            <a:ext cx="3128553" cy="234641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28658" y="4222120"/>
            <a:ext cx="3128553" cy="234641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64079" y="4344040"/>
            <a:ext cx="3128555" cy="2346416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69778" y="1483227"/>
            <a:ext cx="3128553" cy="2346415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778056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53869" y="4062549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Игрушки в коробочку!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Коробочку на полочку!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Будет в группе красота!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Все разложим на места!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45714" y="3341916"/>
            <a:ext cx="3358605" cy="251895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2331" y="729343"/>
            <a:ext cx="3454400" cy="2521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932" y="3339738"/>
            <a:ext cx="3454400" cy="25211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089370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7360" y="494407"/>
            <a:ext cx="8610600" cy="1293028"/>
          </a:xfrm>
        </p:spPr>
        <p:txBody>
          <a:bodyPr>
            <a:no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 прогулку выходи,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Свежим воздухом дыши,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Только помни при уходе: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одеваться по погоде!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18339" y="2783480"/>
            <a:ext cx="3182982" cy="2387237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860" y="1645377"/>
            <a:ext cx="3213464" cy="2410098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59336" y="4055475"/>
            <a:ext cx="3165567" cy="2374175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082435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5772" y="111230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Светит солнышко в окошко,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погуляем мы немножко!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439" y="4171406"/>
            <a:ext cx="2876734" cy="2157550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439" y="1507671"/>
            <a:ext cx="2876734" cy="2157550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9408" y="1507671"/>
            <a:ext cx="2876734" cy="2157550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46333" y="4171406"/>
            <a:ext cx="2876734" cy="2157550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3376" y="4171405"/>
            <a:ext cx="2960915" cy="2157551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3377" y="1404258"/>
            <a:ext cx="2960915" cy="2220686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65546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671" y="593828"/>
            <a:ext cx="3587930" cy="2690948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9992" y="593829"/>
            <a:ext cx="3587929" cy="2690947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670" y="3683920"/>
            <a:ext cx="3587931" cy="2690948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3311" y="553794"/>
            <a:ext cx="3587931" cy="2690948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3311" y="3876943"/>
            <a:ext cx="3587932" cy="2690949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-65308" y="425980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Воздухом свежим чаще дышите, 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Природу, животных сильно любите!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9162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927" y="2067269"/>
            <a:ext cx="8610600" cy="1293028"/>
          </a:xfrm>
        </p:spPr>
        <p:txBody>
          <a:bodyPr>
            <a:no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Окна закрываются, дети раздеваются,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Тише, тише, тише птицы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 не пойте под окно!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 тихий час так сладко спится,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Спят ребята крепким сном.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425" y="1499339"/>
            <a:ext cx="2959826" cy="2219870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5294" y="4166778"/>
            <a:ext cx="2959826" cy="221986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32174" y="1499339"/>
            <a:ext cx="2959826" cy="2219870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4060" y="4166778"/>
            <a:ext cx="2959826" cy="2219870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672540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2982" y="764374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И с кроваткой я дружу,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Как в ней сплю, всем покажу!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Тихо! Другу не мешать!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Лягу я в свою Кровать!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6982" y="1598022"/>
            <a:ext cx="5878287" cy="44087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glow rad="63500">
              <a:schemeClr val="accent1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68937" y="3602212"/>
            <a:ext cx="3258093" cy="255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6771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9260" y="703414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После сна, как все проснулись,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Улыбнулись, потянулись,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Мы  по коврикам прошлись,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закаляйся, не ленись!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5655" y="1593668"/>
            <a:ext cx="4482010" cy="33615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8181" y="3100252"/>
            <a:ext cx="4482010" cy="33615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558413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27462" y="2342704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Мы на пухлые ручонки,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надеваем рубашонку.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Повторяй за мной слова: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ручка – раз, ручка – два.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960" y="1665516"/>
            <a:ext cx="3692435" cy="2769326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5648" y="3973287"/>
            <a:ext cx="3692435" cy="2769326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73028" y="1665516"/>
            <a:ext cx="3692434" cy="2769326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843046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4971" y="581493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Давай – ка с тобой закаляться,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физкультурой всегда заниматься, 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холодной водой умываться,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простуды совсем не бояться!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3736" y="1452153"/>
            <a:ext cx="4302036" cy="32265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5802" y="3065416"/>
            <a:ext cx="4302036" cy="32265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656837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896" y="170011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Играть мы любим очень: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 знаете друзья!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Без игр прожить ребенку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никак, никак нельзя!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7690" y="1463040"/>
            <a:ext cx="3529873" cy="2647405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3334" y="4210595"/>
            <a:ext cx="3529873" cy="2647405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3334" y="1471552"/>
            <a:ext cx="3529873" cy="2647405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7689" y="4210595"/>
            <a:ext cx="3529873" cy="2647405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0240" y="1463039"/>
            <a:ext cx="3518524" cy="2638893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0240" y="4210595"/>
            <a:ext cx="3529873" cy="2647405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02657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4972" y="276693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Дайте ножницы, расческу,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он вам сделает прическу.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Парикмахер непременно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подстрижет вас современно.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169" y="1569721"/>
            <a:ext cx="5936345" cy="445225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48712" y="2595154"/>
            <a:ext cx="4388117" cy="325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5984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7583" y="982088"/>
            <a:ext cx="8610600" cy="1293028"/>
          </a:xfrm>
        </p:spPr>
        <p:txBody>
          <a:bodyPr>
            <a:no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Мы пока еще ребята,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не умеем мы считать,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может знаний маловато,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но ведь можно помечтать!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Я врачом, наверно буду. 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Стану я лечить людей!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Буду ездить я повсюду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и спасать больных детей.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9306" y="3047999"/>
            <a:ext cx="4412341" cy="3309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314" y="1541416"/>
            <a:ext cx="4412341" cy="33092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581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2606" y="327854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«семья» – это труд, друг о друге забота,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семья- это много домашней работы.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Семья – это важно!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4333" y="4423953"/>
            <a:ext cx="2977241" cy="2232930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695" y="1959428"/>
            <a:ext cx="2977241" cy="2232931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6724" y="1856014"/>
            <a:ext cx="2977241" cy="2232931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647906" y="4427489"/>
            <a:ext cx="2972525" cy="2229394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4754" y="1959426"/>
            <a:ext cx="2977241" cy="2232931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6388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841" y="163482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Покупатель поспеши,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мой товар скорей возьми, рассмотри его получше, 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не найдешь товара круче!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4260" y="1741714"/>
            <a:ext cx="6154057" cy="46155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http://chisasibi.ca/17/school-children-clip-art-pictures-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1222" y="3628377"/>
            <a:ext cx="3582398" cy="2870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4487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4778" y="448687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Монологи, разговоры, 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каждый раз, как в первый раз.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«мир – театр, мы в нем – актеры», 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вечно сцена манит нас.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71886" y="2486298"/>
            <a:ext cx="5352868" cy="4014651"/>
          </a:xfrm>
          <a:prstGeom prst="roundRect">
            <a:avLst>
              <a:gd name="adj" fmla="val 16667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9066" y="1741715"/>
            <a:ext cx="3664132" cy="488550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3">
                <a:lumMod val="60000"/>
                <a:lumOff val="40000"/>
              </a:schemeClr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708398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0766" y="651162"/>
            <a:ext cx="8610600" cy="1293028"/>
          </a:xfrm>
        </p:spPr>
        <p:txBody>
          <a:bodyPr>
            <a:no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Книжки любим мы читать! но их нужно убирать!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Книжки мы не рвем! Жалеем!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Убирать мы их умеем!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3637" y="2076996"/>
            <a:ext cx="3246120" cy="4328160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9130" y="2904376"/>
            <a:ext cx="3912870" cy="293465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393" y="2904377"/>
            <a:ext cx="3912871" cy="293465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163030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2" y="2390799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Без праздников не бывает детства!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Новогодний утренник.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2698" y="4351220"/>
            <a:ext cx="3068324" cy="2349138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06542" y="1566652"/>
            <a:ext cx="3132184" cy="2349138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439" y="1566652"/>
            <a:ext cx="3132184" cy="2349138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7110" y="4351220"/>
            <a:ext cx="3132184" cy="2349138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39249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53885" y="252549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Праздник 8 марта.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046" y="1438861"/>
            <a:ext cx="3274422" cy="245581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82148" y="1438861"/>
            <a:ext cx="3274425" cy="2455819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046" y="4116878"/>
            <a:ext cx="3274424" cy="242325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82148" y="4116878"/>
            <a:ext cx="3274423" cy="2455817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http://s57.radikal.ru/i156/1304/05/c4da118520fe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1780" y="2199812"/>
            <a:ext cx="3144974" cy="314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0774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2263" y="426720"/>
            <a:ext cx="8610600" cy="1293028"/>
          </a:xfrm>
        </p:spPr>
        <p:txBody>
          <a:bodyPr>
            <a:norm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Спортивные</a:t>
            </a:r>
            <a:r>
              <a:rPr lang="ru-RU" sz="2000" dirty="0" smtClean="0"/>
              <a:t> </a:t>
            </a: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и музыкальные развлечения.</a:t>
            </a: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077" y="1798278"/>
            <a:ext cx="3013167" cy="2259875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7956" y="1798278"/>
            <a:ext cx="3013167" cy="2259876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16981" y="4415051"/>
            <a:ext cx="3002020" cy="2251515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7956" y="4417207"/>
            <a:ext cx="3024313" cy="2268235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076" y="4415051"/>
            <a:ext cx="3013168" cy="2259876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16981" y="1798277"/>
            <a:ext cx="3013167" cy="2259876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582308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4640" y="764275"/>
            <a:ext cx="8610600" cy="1293028"/>
          </a:xfrm>
        </p:spPr>
        <p:txBody>
          <a:bodyPr>
            <a:noAutofit/>
          </a:bodyPr>
          <a:lstStyle/>
          <a:p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Я люблю свой детский сад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 нем полным – полно ребят.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Раз, два, три, четыре, пять…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жаль, что всех не сосчитать.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Может сто их, может двести.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Хорошо, когда мы вместе!</a:t>
            </a:r>
            <a:br>
              <a:rPr lang="ru-RU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ru-RU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3489" y="1741715"/>
            <a:ext cx="5262915" cy="4598126"/>
          </a:xfrm>
          <a:prstGeom prst="roundRect">
            <a:avLst>
              <a:gd name="adj" fmla="val 16667"/>
            </a:avLst>
          </a:prstGeom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6389" y="3630569"/>
            <a:ext cx="3501934" cy="291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19431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400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7989" y="2767345"/>
            <a:ext cx="8610600" cy="1293028"/>
          </a:xfrm>
        </p:spPr>
        <p:txBody>
          <a:bodyPr>
            <a:normAutofit/>
          </a:bodyPr>
          <a:lstStyle/>
          <a:p>
            <a:r>
              <a:rPr lang="ru-RU" sz="48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Спасибо за внимание!!!</a:t>
            </a:r>
            <a:endParaRPr lang="ru-RU" sz="48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7568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TC104033937[[fn=След самолета]]</Template>
  <TotalTime>1460</TotalTime>
  <Words>196</Words>
  <Application>Microsoft Office PowerPoint</Application>
  <PresentationFormat>Произвольный</PresentationFormat>
  <Paragraphs>35</Paragraphs>
  <Slides>32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След самолета</vt:lpstr>
      <vt:lpstr>«Детский сад – одна семья, будем вместе: ты и я».</vt:lpstr>
      <vt:lpstr>В детском садике живут, здесь играют и поют… Вот какой хороший дом! В нем растем мы с каждым днем.</vt:lpstr>
      <vt:lpstr>Вот такими малышами пришли мы в детский сад. «Посвящение в дошколята». Есть особый сад на свете, Не деревья в нем, а дети, Он – для маленьких ребят. И зовется детский сад! Детский сад, детский сад… Почему так говорят? Потому, что дружно в нем Мы одной семьей растем!</vt:lpstr>
      <vt:lpstr>Знакомьтесь «День полный чудес»</vt:lpstr>
      <vt:lpstr>В детский сад пришли ребятки, сразу начали с зарядки. Мы зарядкой заниматься начинаем по утрам. Пусть болезни нас бояться, Пусть они не ходят к нам!</vt:lpstr>
      <vt:lpstr>Моем руки чисто, чисто! Моем руки быстро, быстро! Мылом мылим, грязь смываем! Сухо, сухо вытираем!</vt:lpstr>
      <vt:lpstr>Меня кормили с ложки, Но я подрос немножко. Смотрите поскорее, Я кушать сам умею!</vt:lpstr>
      <vt:lpstr>В музыкальном зале нашем Мы поем, играем, пляшем! В зал красиво мы шагаем! Очень тихо! Не мешаем!</vt:lpstr>
      <vt:lpstr>Над бумажным над листом Машет кисточка хвостом. И не просто машет, А бумагу мажет, Красит в разные цвета. Ах, какая красота!</vt:lpstr>
      <vt:lpstr>Здоровый дух в здоровом теле! Об этом вечно нам твердят! Мы знаем – спорт на самом деле Полезен очень для ребят!</vt:lpstr>
      <vt:lpstr>Любим мы не  только бегать, Веселиться и играть Кроме этого мы любим Много нового узнать.</vt:lpstr>
      <vt:lpstr>Игрушки в коробочку! Коробочку на полочку! Будет в группе красота! Все разложим на места!</vt:lpstr>
      <vt:lpstr>На прогулку выходи, Свежим воздухом дыши, Только помни при уходе: одеваться по погоде!</vt:lpstr>
      <vt:lpstr>Светит солнышко в окошко, погуляем мы немножко!</vt:lpstr>
      <vt:lpstr>Слайд 15</vt:lpstr>
      <vt:lpstr>Окна закрываются, дети раздеваются, Тише, тише, тише птицы Вы не пойте под окно! В тихий час так сладко спится, Спят ребята крепким сном.</vt:lpstr>
      <vt:lpstr>И с кроваткой я дружу, Как в ней сплю, всем покажу! Тихо! Другу не мешать! Лягу я в свою Кровать!</vt:lpstr>
      <vt:lpstr>После сна, как все проснулись, Улыбнулись, потянулись, Мы  по коврикам прошлись, закаляйся, не ленись!</vt:lpstr>
      <vt:lpstr>Мы на пухлые ручонки, надеваем рубашонку. Повторяй за мной слова: ручка – раз, ручка – два.</vt:lpstr>
      <vt:lpstr>Давай – ка с тобой закаляться, физкультурой всегда заниматься,  холодной водой умываться, простуды совсем не бояться!</vt:lpstr>
      <vt:lpstr>Играть мы любим очень: вы знаете друзья! Без игр прожить ребенку никак, никак нельзя!</vt:lpstr>
      <vt:lpstr>Дайте ножницы, расческу, он вам сделает прическу. Парикмахер непременно подстрижет вас современно.</vt:lpstr>
      <vt:lpstr>Мы пока еще ребята, не умеем мы считать, может знаний маловато, но ведь можно помечтать! Я врачом, наверно буду.  Стану я лечить людей! Буду ездить я повсюду и спасать больных детей. </vt:lpstr>
      <vt:lpstr>«семья» – это труд, друг о друге забота, семья- это много домашней работы. Семья – это важно!</vt:lpstr>
      <vt:lpstr>Покупатель поспеши, мой товар скорей возьми, рассмотри его получше,  не найдешь товара круче!</vt:lpstr>
      <vt:lpstr>Монологи, разговоры,  каждый раз, как в первый раз. «мир – театр, мы в нем – актеры»,  вечно сцена манит нас.</vt:lpstr>
      <vt:lpstr>Книжки любим мы читать! но их нужно убирать! Книжки мы не рвем! Жалеем! Убирать мы их умеем!  </vt:lpstr>
      <vt:lpstr>Без праздников не бывает детства! Новогодний утренник.</vt:lpstr>
      <vt:lpstr>Праздник 8 марта.</vt:lpstr>
      <vt:lpstr>Спортивные и музыкальные развлечения.</vt:lpstr>
      <vt:lpstr>Я люблю свой детский сад в нем полным – полно ребят. Раз, два, три, четыре, пять… жаль, что всех не сосчитать. Может сто их, может двести. Хорошо, когда мы вместе! 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«Детский сад – одна семья, будем вместе: ты и я».</dc:title>
  <dc:creator>Бабурова</dc:creator>
  <cp:lastModifiedBy>Хозяин</cp:lastModifiedBy>
  <cp:revision>46</cp:revision>
  <dcterms:created xsi:type="dcterms:W3CDTF">2014-04-21T11:23:49Z</dcterms:created>
  <dcterms:modified xsi:type="dcterms:W3CDTF">2014-05-12T16:03:27Z</dcterms:modified>
</cp:coreProperties>
</file>