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67" autoAdjust="0"/>
  </p:normalViewPr>
  <p:slideViewPr>
    <p:cSldViewPr>
      <p:cViewPr varScale="1">
        <p:scale>
          <a:sx n="84" d="100"/>
          <a:sy n="84" d="100"/>
        </p:scale>
        <p:origin x="-140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7C6CD-2877-42E3-8C8E-36308526E0E2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1528A-E19B-416E-87E5-8FADD0B44A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493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EC0267-D4CA-4857-8398-5948A8B66370}" type="datetime1">
              <a:rPr lang="en-US" smtClean="0"/>
              <a:pPr/>
              <a:t>10/27/2021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7400" y="533401"/>
            <a:ext cx="6553200" cy="129540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Шербакульского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района Омской области «Детский сад «Солнышко»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895600"/>
            <a:ext cx="7406640" cy="312420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35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«Особенности развития вашего ребенка»</a:t>
            </a:r>
          </a:p>
          <a:p>
            <a:pPr algn="ctr"/>
            <a:r>
              <a:rPr lang="ru-RU" sz="35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младшая группа «Улыбка»  </a:t>
            </a:r>
            <a:endParaRPr lang="ru-RU" sz="3500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Воспитатель: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Шнайдер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Васильевна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2021г.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60019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6400" y="609600"/>
            <a:ext cx="7010400" cy="60198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41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</a:p>
          <a:p>
            <a:endParaRPr lang="ru-RU" sz="3100" dirty="0" smtClean="0"/>
          </a:p>
          <a:p>
            <a:endParaRPr lang="ru-RU" sz="3100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направлено на сохранение и укрепление здоровья детей,;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гармоничное физическое развитие;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к физической культуре;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психофизических качеств (сила, быстрота, выносливость, ловкость, гибкость);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к спортивным и подвижным играм;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интереса к спорту;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ценностей здорового образа жизни, 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овладение его элементарными нормами и правилами;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культурно-гигиенических навыков, полезных привычек.</a:t>
            </a:r>
          </a:p>
          <a:p>
            <a:endParaRPr lang="ru-RU" sz="31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362200"/>
            <a:ext cx="7498080" cy="3886200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48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8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13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609600"/>
            <a:ext cx="7315200" cy="60198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 детский сад работает по инновационной программе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«От рождения до школы»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редакцией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Н.Е.Вераксы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Т.С.Комаровой,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Э.М.Дорофеевой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гармонично развитой и социально ответственной личности на основе духовно-нравственных ценностей	 народов Российской Федерации, исторических и национально-культурных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традиций.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0200" y="304800"/>
            <a:ext cx="7086600" cy="61722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особенности детей 2 – 3 лет.</a:t>
            </a:r>
          </a:p>
          <a:p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третьем году жизни дети становятся самостоятельнее. 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Продолжает развиваться предметная деятельность, ситуативно-деловое общение ребенка и взрослого; совершенствуются восприятие, речь (активный словарь достигает примерно 1000–1500 слов) , начальные формы произвольного поведения, игры, наглядно-действенное мышление.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 этом возрасте у детей формируются новые виды </a:t>
            </a:r>
            <a:br>
              <a:rPr lang="ru-RU" alt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деятельности: игра, рисование, конструирование.</a:t>
            </a:r>
          </a:p>
          <a:p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04800"/>
            <a:ext cx="7162800" cy="60960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              </a:t>
            </a:r>
          </a:p>
          <a:p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30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особенности детей 2-3 лет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endParaRPr lang="ru-RU" sz="2400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середине третьего года жизни появляются  действия с предметами-заместителями.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формой мышления становится наглядно-действенная.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этот период начинает складываться и произвольность поведения.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Совершенствуется слуховое восприятие, прежде всего фонематический слух.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появляются чувства гордости и стыда, начинают формироваться элементы самосознания, связанные с идентификацией с именем и полом.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Завершается ранний возраст кризисом трех лет.</a:t>
            </a:r>
          </a:p>
          <a:p>
            <a:endParaRPr lang="ru-RU" sz="24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программа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«От рождения до школы»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обеспечение развития личности, мотивации и способностей детей в различных видах деятельности и совокупности образовательных областей, которые обеспечивают разностороннее развитие детей с учетом их возрастных и индивидуальных особенностей по основным пяти направлениям: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  <a:endParaRPr lang="ru-RU" sz="2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7800" y="304800"/>
            <a:ext cx="7467600" cy="6324600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pPr algn="ctr"/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endParaRPr lang="ru-RU" sz="2800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Социально-коммуникативное развитие направлено на формирование первичных ценностных представлений;</a:t>
            </a:r>
          </a:p>
          <a:p>
            <a:pPr marL="370332" indent="-342900">
              <a:buFont typeface="Arial" panose="020B0604020202020204" pitchFamily="34" charset="0"/>
              <a:buChar char="•"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развитие способности к общению;</a:t>
            </a:r>
          </a:p>
          <a:p>
            <a:pPr marL="370332" indent="-342900">
              <a:buFont typeface="Arial" panose="020B0604020202020204" pitchFamily="34" charset="0"/>
              <a:buChar char="•"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70332" indent="-342900">
              <a:buFont typeface="Arial" panose="020B0604020202020204" pitchFamily="34" charset="0"/>
              <a:buChar char="•"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развитие игровой деятельности;</a:t>
            </a:r>
          </a:p>
          <a:p>
            <a:pPr marL="370332" indent="-342900">
              <a:buFont typeface="Arial" panose="020B0604020202020204" pitchFamily="34" charset="0"/>
              <a:buChar char="•"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навыков самообслуживания; </a:t>
            </a:r>
          </a:p>
          <a:p>
            <a:pPr marL="370332" indent="-342900">
              <a:buFont typeface="Arial" panose="020B0604020202020204" pitchFamily="34" charset="0"/>
              <a:buChar char="•"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приобщение к труду;</a:t>
            </a:r>
          </a:p>
          <a:p>
            <a:pPr marL="370332" indent="-342900">
              <a:buFont typeface="Arial" panose="020B0604020202020204" pitchFamily="34" charset="0"/>
              <a:buChar char="•"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формирование основ безопасности.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28600"/>
            <a:ext cx="7696200" cy="6324600"/>
          </a:xfrm>
        </p:spPr>
        <p:txBody>
          <a:bodyPr>
            <a:normAutofit fontScale="92500" lnSpcReduction="10000"/>
          </a:bodyPr>
          <a:lstStyle/>
          <a:p>
            <a:endParaRPr lang="ru-RU" sz="3100" dirty="0" smtClean="0"/>
          </a:p>
          <a:p>
            <a:pPr algn="ctr"/>
            <a:r>
              <a:rPr lang="ru-RU" sz="35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</a:t>
            </a:r>
            <a:r>
              <a:rPr lang="ru-RU" sz="35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endParaRPr lang="ru-RU" sz="3500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100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 предполагает развитие познавательных интересов  любознательности и познавательной мотивации;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познавательных действий;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воображения, внимания, памяти, наблюдательности;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первичных представлений о себе и окружающем мире;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элементарных естественно-научных представлений.</a:t>
            </a:r>
          </a:p>
          <a:p>
            <a:endParaRPr lang="ru-RU" sz="31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8600"/>
            <a:ext cx="7391400" cy="63246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</a:p>
          <a:p>
            <a:pPr algn="ctr"/>
            <a:endParaRPr lang="ru-RU" sz="3200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/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Речевое развитие направлено на совершенствование всех сторон речи; 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развитие звуковой и интонационной культуры речи, фонематического слуха;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формирование предпосылок обучения </a:t>
            </a:r>
            <a:br>
              <a:rPr lang="ru-RU" alt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грамоте; 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овладение речью как средством общения; 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развитие речевого творчества;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знакомство с книжной культурой, детской литературой.</a:t>
            </a:r>
          </a:p>
          <a:p>
            <a:endParaRPr lang="ru-RU" sz="31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28600"/>
            <a:ext cx="7543800" cy="63246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развитие.</a:t>
            </a:r>
          </a:p>
          <a:p>
            <a:endParaRPr lang="ru-RU" sz="3800" dirty="0" smtClean="0"/>
          </a:p>
          <a:p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Художественно-эстетическое развитие предполагает 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художественно-творческих способностей детей в различных видах художественной деятельности;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формирование интереса и предпосылок ценностно-смыслового восприятия и понимания произведений искусства; 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развитие эстетического восприятия окружающего мира;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воспитание художественного вкуса.</a:t>
            </a:r>
          </a:p>
          <a:p>
            <a:endParaRPr lang="ru-RU" sz="38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</TotalTime>
  <Words>394</Words>
  <Application>Microsoft Office PowerPoint</Application>
  <PresentationFormat>Экран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Муниципальное бюджетное дошкольное образовательное учреждение Шербакульского  района Омской области «Детский сад «Солнышко»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Люба</dc:creator>
  <cp:lastModifiedBy>DVG</cp:lastModifiedBy>
  <cp:revision>24</cp:revision>
  <dcterms:created xsi:type="dcterms:W3CDTF">2021-10-24T05:42:59Z</dcterms:created>
  <dcterms:modified xsi:type="dcterms:W3CDTF">2021-10-27T15:30:51Z</dcterms:modified>
</cp:coreProperties>
</file>