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61" r:id="rId4"/>
    <p:sldId id="258" r:id="rId5"/>
    <p:sldId id="262" r:id="rId6"/>
    <p:sldId id="263" r:id="rId7"/>
    <p:sldId id="265" r:id="rId8"/>
    <p:sldId id="264" r:id="rId9"/>
    <p:sldId id="266" r:id="rId10"/>
    <p:sldId id="267" r:id="rId11"/>
    <p:sldId id="259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47" autoAdjust="0"/>
  </p:normalViewPr>
  <p:slideViewPr>
    <p:cSldViewPr>
      <p:cViewPr varScale="1">
        <p:scale>
          <a:sx n="84" d="100"/>
          <a:sy n="84" d="100"/>
        </p:scale>
        <p:origin x="-1258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27.10.2021</a:t>
            </a:fld>
            <a:endParaRPr lang="ru-RU" dirty="0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27.10.2021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27.10.2021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27.10.2021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27.10.2021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27.10.2021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27.10.2021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27.10.2021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27.10.2021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27.10.2021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27.10.2021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27.10.2021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 dirty="0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91680" y="332656"/>
            <a:ext cx="7219528" cy="980870"/>
          </a:xfrm>
        </p:spPr>
        <p:txBody>
          <a:bodyPr>
            <a:noAutofit/>
          </a:bodyPr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бюджетное дошкольное образовательное учреждение Шербакульского муниципального района Омской области «Детский сад «Солнышко» р.п. Шербакуль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15616" y="2132856"/>
            <a:ext cx="7622664" cy="4248472"/>
          </a:xfrm>
        </p:spPr>
        <p:txBody>
          <a:bodyPr>
            <a:normAutofit lnSpcReduction="10000"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развития вашего ребёнка»</a:t>
            </a:r>
          </a:p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младшая группа «Весёлые гномики»</a:t>
            </a:r>
          </a:p>
          <a:p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Воспитатель: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Гаврилюк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Светлана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Николаевна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2021г.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3642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274320"/>
            <a:ext cx="7818072" cy="5242912"/>
          </a:xfrm>
        </p:spPr>
        <p:txBody>
          <a:bodyPr>
            <a:normAutofit fontScale="90000"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Образовательная область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Физическое развитие</a:t>
            </a:r>
            <a:b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Физическое развитие направлено на сохранение и укрепление здоровья детей. </a:t>
            </a:r>
            <a:b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Дети 3-4 лет различают и называют органы чувств. У них сформирована привычка мыть руки перед едой, чистить зубы утром и вечером, могут следить за своим внешним видом. </a:t>
            </a:r>
            <a:b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детей в этом возрасте развиты разнообразные виды движений. Умеют ходить и бегать свободно, не шаркая ногами, строиться в колонну по одному, находить своё место при построении. Умеют энергично отталкиваться двумя ногами и правильно приземляться в прыжках с высоты, на месте, с продвижением вперёд. Могут энергично отталкивать мячи при катании, бросании, ловят мяч двумя руками. Дети играют в подвижные игры, соблюдая при этом элементарные правила, ориентируются в пространстве, реагируют на сигналы «беги», «стой», «лови». Пользуются физкультурным оборудованием в свободное время.</a:t>
            </a:r>
            <a:endParaRPr lang="ru-RU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1246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 algn="ctr">
              <a:buNone/>
            </a:pPr>
            <a:endParaRPr lang="ru-RU" sz="6600" smtClean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 algn="ctr">
              <a:buNone/>
            </a:pPr>
            <a:r>
              <a:rPr lang="ru-RU" sz="660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</a:t>
            </a:r>
            <a:r>
              <a:rPr lang="ru-RU" sz="6600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внимание!</a:t>
            </a:r>
            <a:endParaRPr lang="ru-RU" sz="6600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346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404664"/>
            <a:ext cx="7530040" cy="2088232"/>
          </a:xfrm>
        </p:spPr>
        <p:txBody>
          <a:bodyPr>
            <a:norm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Детский сад осуществляет свою деятельность по инновационной программе « От рождения до школы» под редакцией Н.Е. Вераксы, Т.С.Комаровой, Э.М.Дорофеевой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3068960"/>
            <a:ext cx="7498080" cy="3179440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программы: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Воспитание гармонично развитой и социально ответственной личности на основе духовно- нравственных ценностей народов Российской Федерации, исторических и национально – культурных традиций.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3447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Возрастные особенности детей </a:t>
            </a:r>
            <a:b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3-4 лет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1447800"/>
            <a:ext cx="7746064" cy="5221560"/>
          </a:xfrm>
        </p:spPr>
        <p:txBody>
          <a:bodyPr>
            <a:normAutofit fontScale="92500" lnSpcReduction="20000"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возрасте 3-4 лет ребёнок постепенно выходит за пределы семейного круга. Его общение становится внеситуативным. Взрослый становится для ребёнка не только членом семьи. Но и носителем определённой общественной функции. Желание ребёнка выполнять такую же функцию приводит к противоречию с его реальными возможностями. Это противоречие разрешается через развитие игры, которая становится ведущим видом деятельности в дошкольном возрасте.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Изобразительная деятельность ребёнка зависит от его представлений о предмете. В этом возрасте они только начинают формироваться.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Большое значение для развития мелкой моторики имеет лепка. Младшие дошкольники способны под руководством взрослого вылепить простые предметы.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Продолжает развиваться наглядно – действенное мышление. Дошкольники способны установить некоторые связи и отношения между предметами.</a:t>
            </a:r>
          </a:p>
          <a:p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4375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Возрастные особенности детей </a:t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3-4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Взаимоотношения детей ярко проявляются в игровой деятельности. Они скорее играют рядом, чем активно вступают во взаимодействие. Положение ребёнка в группе сверстников во многом определяется мнением воспитателя. Начинает развиваться самооценка, при этом дети в значительной мере ориентируются на оценку воспитателя.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891046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направления развития детей </a:t>
            </a:r>
            <a:r>
              <a:rPr lang="ru-RU" sz="27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1628800"/>
            <a:ext cx="7498080" cy="4464496"/>
          </a:xfrm>
        </p:spPr>
        <p:txBody>
          <a:bodyPr>
            <a:normAutofit/>
          </a:bodyPr>
          <a:lstStyle/>
          <a:p>
            <a:r>
              <a:rPr lang="ru-RU" altLang="ru-RU" sz="2400" dirty="0">
                <a:latin typeface="Times New Roman" pitchFamily="18" charset="0"/>
                <a:cs typeface="Times New Roman" pitchFamily="18" charset="0"/>
              </a:rPr>
              <a:t>Все направления развития и образования дошкольников представлены в пяти образовательных областях</a:t>
            </a:r>
            <a:r>
              <a:rPr lang="ru-RU" altLang="ru-RU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ru-RU" sz="2400" dirty="0"/>
          </a:p>
        </p:txBody>
      </p:sp>
      <p:pic>
        <p:nvPicPr>
          <p:cNvPr id="4" name="Picture 3" descr="C:\Users\DVG\Desktop\22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175" y="2924175"/>
            <a:ext cx="6408738" cy="3529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25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332656"/>
            <a:ext cx="7818072" cy="5112568"/>
          </a:xfrm>
        </p:spPr>
        <p:txBody>
          <a:bodyPr>
            <a:normAutofit fontScale="90000"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</a:t>
            </a: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 область  </a:t>
            </a:r>
            <a:b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Социально – коммуникативное развитие</a:t>
            </a:r>
            <a:b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 - коммуникативное развитие направлено на формирование первичных ценностных представлений, воспитание собственности к общению; целенаправленности и саморегуляции; формирование социальных представлений, умений и навыков(развитие игровой деятельности, навыков самообслуживания, приобщение к труду, формирование основ безопасности).</a:t>
            </a:r>
            <a:b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У детей постепенно формируется образ Я. Ребёнок называет своё имя и возраст. Развиваются элементарные представления о том , что такое хорошо и что такое плохо. Проявляют заботу о близких людях, родителях.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У детей 3- 4 лет формируются первичные представления о малой родине: называют название посёлка, в котором они живут. Усваивают  правила и нормы поведения в детском саду, дома, на улице. В процессе игры соблюдают элементарные правила поведения.</a:t>
            </a:r>
            <a:endParaRPr lang="ru-RU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5579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332656"/>
            <a:ext cx="7818072" cy="6192688"/>
          </a:xfrm>
        </p:spPr>
        <p:txBody>
          <a:bodyPr>
            <a:normAutofit fontScale="90000"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 область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Познавательное развитие </a:t>
            </a:r>
            <a:b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Познавательное развитие детей 3- 4 лет предполагает развитие познавательных интересов, любознательности и познавательной мотивации, интереса к учебной деятельности.</a:t>
            </a:r>
            <a:b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этом возрасте дети умеют выделять цвет, форму, величину предметов, группируют однородные предметы по нескольким сенсорным признакам. Собирают пирамидку  из уменьшающихся по размеру колец, собирают картинку из 4-6 частей. Различают понятия «много», «один», « ни одного». Умеют сравнивать предметы контрастных и одинаковых размеров. Знают геометрические фигуры: круг, квадрат, треугольник. Дети знакомы с различными видами конструкторов, умеют сооружать постройки по простейшим схемам и планам. Имеют представления о свойствах материалов: дерево, бумага, ткань, глина. Дети 3-4 лет умеют устанавливать простейшие взаимосвязи в окружающем мире, делать простейшие обобщения. Определяют состояние погоды. Имеют элементарные представления о растениях, домашних и диких животных, насекомых, рыбах.</a:t>
            </a:r>
            <a:b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623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274320"/>
            <a:ext cx="7890080" cy="5170904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Образовательная область </a:t>
            </a:r>
            <a:b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Речевое развитие</a:t>
            </a:r>
            <a:b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Речевое развитие детей 3-4 лет направлено совершенствование всех сторон речи, развитие звуковой  и интонационной культуры речи, фонематического слуха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формирование предпосылок обучения грамоте.</a:t>
            </a:r>
            <a:b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Дети данного возраста могут общаться со сверстниками  и взрослыми. Самостоятельно рассматривают картинки и книги.</a:t>
            </a:r>
            <a:b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Могут внятно произносить в словах гласные и некоторые согласные звуки, согласовывать прилагательные  с существительными в роде, числе , падеже. Умеют вести диалог  с педагогом и сверстниками: слушают и понимают заданный вопрос. Дети могут слушать новые сказки, рассказы, стихи. С помощью воспитателя инсценируют  небольшие отрывки из народных сказок , читают наизусть потешки, небольшие стихотворения.</a:t>
            </a:r>
            <a:endParaRPr lang="ru-RU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9127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858120" cy="6264696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Образовательная область </a:t>
            </a:r>
            <a:b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Художественно - эстетическое развитие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Художественно – эстетическое развитие детей 3-4 лет предполагает развитие художественно- творческих способностей в различных видах художественной деятельности; развитие эстетического восприятия окружающего мира, воспитание художественного вкуса. </a:t>
            </a:r>
            <a:b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Деи 3-4 лет могут передавать в рисунках красоту окружающих предметов и природы ( голубое небо, падающие листья, снег). Могут правильно держать карандаш, фломастер , кисть. Знают названия цветов( красный, синий, зелёный, жёлтый, белый, чёрный)</a:t>
            </a:r>
            <a:b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Умеют ритмично наносить линии, штрихи, изображать простые предметы, создавать несложные композиции. Могут раскатывать комочки прямыми и круговыми движениями, создают предметы , состоящие из 2-3 частей. В этом возрасте дети умеют аккуратно пользоваться клеем, намазывают его кисточкой тонким слоем.</a:t>
            </a:r>
            <a:b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Дети слушают музыкальные произведения, понимают характер музыки, различают на слух звучание детских музыкальных инструментов. </a:t>
            </a:r>
            <a:endParaRPr lang="ru-RU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7434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265</TotalTime>
  <Words>290</Words>
  <Application>Microsoft Office PowerPoint</Application>
  <PresentationFormat>Экран (4:3)</PresentationFormat>
  <Paragraphs>32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Солнцестояние</vt:lpstr>
      <vt:lpstr>Муниципальное бюджетное дошкольное образовательное учреждение Шербакульского муниципального района Омской области «Детский сад «Солнышко» р.п. Шербакуль</vt:lpstr>
      <vt:lpstr>Детский сад осуществляет свою деятельность по инновационной программе « От рождения до школы» под редакцией Н.Е. Вераксы, Т.С.Комаровой, Э.М.Дорофеевой </vt:lpstr>
      <vt:lpstr>                   Возрастные особенности детей                                             3-4 лет</vt:lpstr>
      <vt:lpstr>   Возрастные особенности детей    3-4 лет  </vt:lpstr>
      <vt:lpstr> Основные направления развития детей   </vt:lpstr>
      <vt:lpstr>                           Образовательная область                  Социально – коммуникативное развитие  Социально - коммуникативное развитие направлено на формирование первичных ценностных представлений, воспитание собственности к общению; целенаправленности и саморегуляции; формирование социальных представлений, умений и навыков(развитие игровой деятельности, навыков самообслуживания, приобщение к труду, формирование основ безопасности).     У детей постепенно формируется образ Я. Ребёнок называет своё имя и возраст. Развиваются элементарные представления о том , что такое хорошо и что такое плохо. Проявляют заботу о близких людях, родителях.    У детей 3- 4 лет формируются первичные представления о малой родине: называют название посёлка, в котором они живут. Усваивают  правила и нормы поведения в детском саду, дома, на улице. В процессе игры соблюдают элементарные правила поведения.</vt:lpstr>
      <vt:lpstr>                             Образовательная область                               Познавательное развитие          Познавательное развитие детей 3- 4 лет предполагает развитие познавательных интересов, любознательности и познавательной мотивации, интереса к учебной деятельности. В этом возрасте дети умеют выделять цвет, форму, величину предметов, группируют однородные предметы по нескольким сенсорным признакам. Собирают пирамидку  из уменьшающихся по размеру колец, собирают картинку из 4-6 частей. Различают понятия «много», «один», « ни одного». Умеют сравнивать предметы контрастных и одинаковых размеров. Знают геометрические фигуры: круг, квадрат, треугольник. Дети знакомы с различными видами конструкторов, умеют сооружать постройки по простейшим схемам и планам. Имеют представления о свойствах материалов: дерево, бумага, ткань, глина. Дети 3-4 лет умеют устанавливать простейшие взаимосвязи в окружающем мире, делать простейшие обобщения. Определяют состояние погоды. Имеют элементарные представления о растениях, домашних и диких животных, насекомых, рыбах. </vt:lpstr>
      <vt:lpstr>                        Образовательная область                                 Речевое развитие    Речевое развитие детей 3-4 лет направлено совершенствование всех сторон речи, развитие звуковой  и интонационной культуры речи, фонематического слуха, формирование предпосылок обучения грамоте.   Дети данного возраста могут общаться со сверстниками  и взрослыми. Самостоятельно рассматривают картинки и книги. Могут внятно произносить в словах гласные и некоторые согласные звуки, согласовывать прилагательные  с существительными в роде, числе , падеже. Умеют вести диалог  с педагогом и сверстниками: слушают и понимают заданный вопрос. Дети могут слушать новые сказки, рассказы, стихи. С помощью воспитателя инсценируют  небольшие отрывки из народных сказок , читают наизусть потешки, небольшие стихотворения.</vt:lpstr>
      <vt:lpstr>                    Образовательная область              Художественно - эстетическое развитие       Художественно – эстетическое развитие детей 3-4 лет предполагает развитие художественно- творческих способностей в различных видах художественной деятельности; развитие эстетического восприятия окружающего мира, воспитание художественного вкуса.   Деи 3-4 лет могут передавать в рисунках красоту окружающих предметов и природы ( голубое небо, падающие листья, снег). Могут правильно держать карандаш, фломастер , кисть. Знают названия цветов( красный, синий, зелёный, жёлтый, белый, чёрный) Умеют ритмично наносить линии, штрихи, изображать простые предметы, создавать несложные композиции. Могут раскатывать комочки прямыми и круговыми движениями, создают предметы , состоящие из 2-3 частей. В этом возрасте дети умеют аккуратно пользоваться клеем, намазывают его кисточкой тонким слоем. Дети слушают музыкальные произведения, понимают характер музыки, различают на слух звучание детских музыкальных инструментов. </vt:lpstr>
      <vt:lpstr>                            Образовательная область                                   Физическое развитие         Физическое развитие направлено на сохранение и укрепление здоровья детей.  Дети 3-4 лет различают и называют органы чувств. У них сформирована привычка мыть руки перед едой, чистить зубы утром и вечером, могут следить за своим внешним видом.  У детей в этом возрасте развиты разнообразные виды движений. Умеют ходить и бегать свободно, не шаркая ногами, строиться в колонну по одному, находить своё место при построении. Умеют энергично отталкиваться двумя ногами и правильно приземляться в прыжках с высоты, на месте, с продвижением вперёд. Могут энергично отталкивать мячи при катании, бросании, ловят мяч двумя руками. Дети играют в подвижные игры, соблюдая при этом элементарные правила, ориентируются в пространстве, реагируют на сигналы «беги», «стой», «лови». Пользуются физкультурным оборудованием в свободное время.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General D</dc:creator>
  <cp:lastModifiedBy>DVG</cp:lastModifiedBy>
  <cp:revision>31</cp:revision>
  <dcterms:created xsi:type="dcterms:W3CDTF">2021-10-23T23:35:55Z</dcterms:created>
  <dcterms:modified xsi:type="dcterms:W3CDTF">2021-10-27T13:45:39Z</dcterms:modified>
</cp:coreProperties>
</file>