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32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18F12-9F25-4E1E-A5B9-14BA14FE8AD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32540-A1A1-4E56-B23A-096D9532F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9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E4479-8E6D-40D0-A598-095B13F5DE55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84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C390-8B4B-44ED-AF55-5CCCB60899A1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14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2BAD-4D90-4EE4-AFC3-83133000C4C7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51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5297-60BB-428B-9DA5-9A05284EFC39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343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8C5D-2D55-49E7-9C41-9A016EF67378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7834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24E20-2973-4D64-9864-CCD7CEB1F15D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232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3EE2-42C7-4F46-A6FA-332BAA7A6BBF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25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1ACC4-302D-4D71-92CC-2916B9921EF8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45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6BEF-B6CB-49DE-964E-67E3FA4A8A27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56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3B44F-7C5C-4739-A0AF-E54FE536B4EE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15C-90A5-48F7-8E61-B38B588DFA34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0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28E7-E3F3-4B6A-98A4-AA4AB92D161E}" type="datetime1">
              <a:rPr lang="ru-RU" smtClean="0"/>
              <a:t>27.10.2021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9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675C-5249-4EE3-9CFA-7F0E3893E5AE}" type="datetime1">
              <a:rPr lang="ru-RU" smtClean="0"/>
              <a:t>27.10.2021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63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447-A2A2-44D2-B53A-6AA0F97D9413}" type="datetime1">
              <a:rPr lang="ru-RU" smtClean="0"/>
              <a:t>27.10.2021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D4EB-7F12-4546-8088-50A9047C3832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88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34E6-5B60-4343-AB0B-BA45826D7B71}" type="datetime1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7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6FD24-59B2-41EB-9415-C477FE785DCB}" type="datetime1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7A19FE7-1D3F-46D1-A47D-83FDAC311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94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3487" y="307650"/>
            <a:ext cx="9264073" cy="18886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ербакульского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Омской                  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«Детский сад «Солнышко»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555193"/>
            <a:ext cx="9144000" cy="372596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«Особенности развития вашего ребенка»</a:t>
            </a:r>
          </a:p>
          <a:p>
            <a:pPr algn="ctr"/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 «Ручеек»</a:t>
            </a:r>
          </a:p>
          <a:p>
            <a:pPr algn="r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Воспитатели: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Петрова Татьяна Сергеевна</a:t>
            </a:r>
          </a:p>
          <a:p>
            <a:pPr algn="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Стадничук Людмила Васильевна</a:t>
            </a:r>
          </a:p>
          <a:p>
            <a:pPr algn="r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2021г.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20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368" y="277091"/>
            <a:ext cx="840051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Дошкольники 4-5 лет  могут: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правило гигиены (по мере необходимости моют руки с мылом, пользуются расческой, носовым платком);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Ходить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бегать,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согласовывая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 рук и ног;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Брать, держать, переносить, класть, катать, бросать мяч из-за головы, от груди;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Метать предметы правой и левой рукой на дальность на расстояние не менее 5 метров, отбивать мяч о землю (пол) не меньше  5 раз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Ползать, подлезать под натянутую верёвку, перелизать через бревно, лежащее на полу;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Строиться в колонну по одному, парами, в круг, шеренгу;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Ориентироваться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элементарные правила приема пищи ( правильно пользоваться салфеткой, столовыми  приборами);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элементарные правила поведения во время еды, умывания.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43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1811382"/>
            <a:ext cx="8911687" cy="2847703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11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325190" y="3244334"/>
            <a:ext cx="85684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Спасибо </a:t>
            </a:r>
            <a:r>
              <a:rPr lang="ru-RU" sz="6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2238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8109" y="1496291"/>
            <a:ext cx="859905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образовательная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ведется 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 программе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школы»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редакцией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Н.Е.Вераксы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Т.С.Комаровой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Э.М.Дорофеевой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86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6628" y="517236"/>
            <a:ext cx="904145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 развития детей (4-5 лет)</a:t>
            </a: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игровой деятельности детей среднего дошкольного возраста появляются ролевые взаимодействия. Они указывают на то, что дошкольники начинают отделять себя от принятой роли. В процессе игры, роли могут меняться. Игровые действия начинают выполняться не ради них самих, а ради смысла игры.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разделение игровых и реальных взаимодействий детей.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Значительное развитие получает изобразительная деятельность. Рисунок становится предметным и детализированным. Графическое изображение человека характеризуется наличием туловища, глаз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рта, носа, волос, иногда одежды и ее деталей. Совершенствуется техническая сторона изобразительной деятельности. Дети могут рисовать основные геометрические фигуры, вырезать ножницами, наклеивать изображения на бумагу и т.д.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Усложняется конструирование. Постройки могут включать 5-6 деталей. Формируются навыки конструирования по собственному замыслу, а также планирование последовательности действий.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6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33899" y="452582"/>
            <a:ext cx="917818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  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 развития детей (4-5 лет)</a:t>
            </a: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Двигательная сфера ребенка характеризуется позитивными изменениями мелкой и крупной моторики. Развиваются ловкость, координация движений.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в этом возрасте лучше, чем младшие дошкольники, удерживают равновесия, перешагивают через небольшие преграды.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Усложняются игры с мячом.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среднего дошкольного возраста восприятие детей становится более развитым. Они оказываются способными назвать форму, на которую похож тот или иной предмет.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вычленять в сложных объектах простые формы и из простых форм воссоздавать сложные объекты.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способны упорядочить группы предметов по сенсорному признаку-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величине, цвету; выделять такие параметры как высота, длина и ширина.</a:t>
            </a:r>
          </a:p>
          <a:p>
            <a:endParaRPr lang="ru-RU" sz="2000" dirty="0" smtClean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47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3540" y="703639"/>
            <a:ext cx="869107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программа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«От рождения до школы»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обеспечение развития личности, мотивации и способностей детей в различных видах деятельности и совокупности образовательных областей, которые обеспечивают разностороннее развитие детей с учетом их возрастных и индивидуальных особенностей по основным пяти направлениям: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16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6269" y="535709"/>
            <a:ext cx="86739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4-5 лет могут: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Называть свое имя, фамилию, возраст, пол;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 общаться со сверстниками;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раздеваться, одеваться;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инициативу и самостоятельность в организации знакомых игр;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Называть имена членов своей семьи, рассказывать о традициях, о профессиях своих родителей;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«вежливые слова»;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Называть поселок где живут ,улицу;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 относится к тому, что сделано руками человека.</a:t>
            </a:r>
          </a:p>
          <a:p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91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21907" y="302901"/>
            <a:ext cx="8520157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4-5 лет могут: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 в пределах 5 (количественный счет), отвечать на вопрос «сколько всего»;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Сравнивать 2 группы предметов, используя счет;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Узнавать и называть треугольник, отличать его от круга и квадрата;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и называть части суток;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правую и левую руку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предметов (цвет, форму, величину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материал, из которого изготовлена вещь (дерево, металл, бумага, ткань);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бумаги: сгибать прямоугольный лист бумаги пополам, совмещая стороны и углы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азывать времена года в правильной последовательности.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Конструировать по собственному замыслу.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000" dirty="0" smtClean="0"/>
          </a:p>
          <a:p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 smtClean="0"/>
          </a:p>
          <a:p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0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8450" y="665018"/>
            <a:ext cx="889461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          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4-5 лет могут: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сопровождать речью игровые и бытовые действия;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Употреблять в своей речи слова, обозначающие эмоциональное состояние (сердитый, печальный),эстетические качества (хитрый, добрый),эстетические характеристики (нарядный, красивый);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Выделять первый звук в слове;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предмет, составлять рассказ по картине;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интерес к чтению книг, рассматриванию иллюстрированных изданий детских книг, проявлять эмоциональный отклик на переживания персонажей сказок и историй;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Называть любимую сказку, рассказ;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Прочитать наизусть стихотворение, считалку;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Инсценировать небольшой отрывок сказки с помощью взрослого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самостоятельно придумывать небольшую сказку на заданную тему.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6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2445" y="323273"/>
            <a:ext cx="897308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Дошкольники 4-5 лет могут: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передавать в рисунке форму, строение предметов, расположение частей, отношение по величине;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Изображать в одном рисунке несколько предметов, располагая их на одной линии, на всём листе, связывать их единым содержанием;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узоры на полосе, квадрате, круге,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ритмично располагая элементы;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Лепить предметы, состоящие из нескольких частей;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навыком рационального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пластилина, использовать в работе стеку;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держать ножницы и действовать ими;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Резать по диагонали квадрат и четырёхугольник, вырезать круг из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овал - из четырёхугольника, делать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косые срезы;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Раскладывать и наклеивать предметы, состоящие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отдельных частей;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 наклеивать изображения предметов, состоящих из нескольких частей; составлять узоры из  различных форм и геометрических фигур.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9FE7-1D3F-46D1-A47D-83FDAC311F3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37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505</TotalTime>
  <Words>673</Words>
  <Application>Microsoft Office PowerPoint</Application>
  <PresentationFormat>Произвольный</PresentationFormat>
  <Paragraphs>113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  Муниципальное бюджетное дошкольное образовательное учреждение Шербакульского муниципального района Омской                   области «Детский сад «Солнышко»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Шербакульского муниципального района Омской                   области «Детский сад «Солнышко» р.п.Шербакуль (Презентацию подготовила воспитатель - Стадничук Людмила Васильевна</dc:title>
  <dc:creator>Пользователь Windows</dc:creator>
  <cp:lastModifiedBy>DVG</cp:lastModifiedBy>
  <cp:revision>69</cp:revision>
  <dcterms:created xsi:type="dcterms:W3CDTF">2021-10-18T15:39:39Z</dcterms:created>
  <dcterms:modified xsi:type="dcterms:W3CDTF">2021-10-27T15:03:58Z</dcterms:modified>
</cp:coreProperties>
</file>