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-432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18F12-9F25-4E1E-A5B9-14BA14FE8AD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F32540-A1A1-4E56-B23A-096D9532F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90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E4479-8E6D-40D0-A598-095B13F5DE55}" type="datetime1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845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C390-8B4B-44ED-AF55-5CCCB60899A1}" type="datetime1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14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2BAD-4D90-4EE4-AFC3-83133000C4C7}" type="datetime1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1513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5297-60BB-428B-9DA5-9A05284EFC39}" type="datetime1">
              <a:rPr lang="ru-RU" smtClean="0"/>
              <a:t>27.10.2021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3435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F8C5D-2D55-49E7-9C41-9A016EF67378}" type="datetime1">
              <a:rPr lang="ru-RU" smtClean="0"/>
              <a:t>27.10.2021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78342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24E20-2973-4D64-9864-CCD7CEB1F15D}" type="datetime1">
              <a:rPr lang="ru-RU" smtClean="0"/>
              <a:t>27.10.2021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232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3EE2-42C7-4F46-A6FA-332BAA7A6BBF}" type="datetime1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625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1ACC4-302D-4D71-92CC-2916B9921EF8}" type="datetime1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45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96BEF-B6CB-49DE-964E-67E3FA4A8A27}" type="datetime1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563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3B44F-7C5C-4739-A0AF-E54FE536B4EE}" type="datetime1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93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15C-90A5-48F7-8E61-B38B588DFA34}" type="datetime1">
              <a:rPr lang="ru-RU" smtClean="0"/>
              <a:t>27.10.2021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04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28E7-E3F3-4B6A-98A4-AA4AB92D161E}" type="datetime1">
              <a:rPr lang="ru-RU" smtClean="0"/>
              <a:t>27.10.2021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94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675C-5249-4EE3-9CFA-7F0E3893E5AE}" type="datetime1">
              <a:rPr lang="ru-RU" smtClean="0"/>
              <a:t>27.10.2021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639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2447-A2A2-44D2-B53A-6AA0F97D9413}" type="datetime1">
              <a:rPr lang="ru-RU" smtClean="0"/>
              <a:t>27.10.2021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8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D4EB-7F12-4546-8088-50A9047C3832}" type="datetime1">
              <a:rPr lang="ru-RU" smtClean="0"/>
              <a:t>27.10.2021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88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34E6-5B60-4343-AB0B-BA45826D7B71}" type="datetime1">
              <a:rPr lang="ru-RU" smtClean="0"/>
              <a:t>27.10.2021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77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6FD24-59B2-41EB-9415-C477FE785DCB}" type="datetime1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948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1854" y="145280"/>
            <a:ext cx="9264073" cy="1982623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ербакульского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района Омской                  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«Детский сад «Солнышко»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350093"/>
            <a:ext cx="9144000" cy="4255806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«</a:t>
            </a:r>
            <a:r>
              <a:rPr lang="ru-RU" sz="36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развития вашего ребенка»</a:t>
            </a:r>
          </a:p>
          <a:p>
            <a:r>
              <a:rPr lang="ru-RU" sz="36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Старшая группа «Почемучки»</a:t>
            </a:r>
          </a:p>
          <a:p>
            <a:pPr algn="r"/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Воспитатели: </a:t>
            </a:r>
          </a:p>
          <a:p>
            <a:pPr algn="r"/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Дейнега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Валентина Александровна</a:t>
            </a:r>
          </a:p>
          <a:p>
            <a:pPr algn="r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Стадничук Людмила Васильевна</a:t>
            </a:r>
          </a:p>
          <a:p>
            <a:pPr algn="ctr"/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2021г.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20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07363" y="589661"/>
            <a:ext cx="761706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</a:t>
            </a:r>
          </a:p>
          <a:p>
            <a:pPr algn="ctr"/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Дошкольники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возрасте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могут: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имеют представления о здоровом образе жизни, о режиме дня, о рациональном питании, о пользе закаливающих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гигиенические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процедуры;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равильно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все виды основных движений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рыгать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высоты, в длину, в высоту, через скакалку, перебрасывать набивные мячи , бросать предметы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Перестраиваться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колонны, в 2 шеренги после расчета на первый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упражнения из разных исходных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ледить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правильной осанкой, ходить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лыжах.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437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5400" smtClean="0"/>
              <a:t/>
            </a:r>
            <a:br>
              <a:rPr lang="ru-RU" sz="5400" smtClean="0"/>
            </a:br>
            <a:r>
              <a:rPr lang="ru-RU" sz="5400" smtClean="0"/>
              <a:t>    </a:t>
            </a:r>
            <a:r>
              <a:rPr lang="ru-RU" sz="540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  <a:r>
              <a:rPr lang="ru-RU" sz="5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  <a:endParaRPr lang="ru-RU" sz="5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122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58109" y="1496291"/>
            <a:ext cx="859905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образовательная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ведется по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инновационной программе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«От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рождения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редакцией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Н.Е.Вераксы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Т.С.Комаровой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Э.М.Дорофеевой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гармонично развитой и социально ответственной личности на основе духовно-нравственных ценностей народов Российской Федерации, исторических и национально-культурных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традиций.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861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3682" y="517236"/>
            <a:ext cx="10237862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особенности  развития детей (5-6 лет)</a:t>
            </a:r>
          </a:p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возрасте дети имеют представления о своей гендерной  принадлежности по существенным признакам. Важным показателем этого возраста является оценочное отношение ребенка к себе и другим.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родолжает развиваться образное мышление. Дети способны не только решать задачу в наглядном плане, но и совершать преобразование объекта, указать в какой последовательности объекты вступят во взаимодействие и .т.д.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Продолжает развиваться устойчивость, распределение, переключаемость. Наблюдается переход от непроизвольного к произвольному  вниманию.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Совершенствуется речь, в том числе ее звуковая сторона. Дети могут правильно воспроизводить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щипящие,свистящие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сонорные звуки. Развивается фонематический слух, интонационная выразительность речи при чтении стихов в сюжетно-ролевой игре и в повседневной жизни.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Развивается связная речь. Дети могут пересказывать, рассказывать по картинке, передавая не только главное но и детали.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60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3880" y="374205"/>
            <a:ext cx="1009046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особенности развития детей (5-6лет)</a:t>
            </a:r>
          </a:p>
          <a:p>
            <a:pPr algn="ctr"/>
            <a:endParaRPr lang="ru-RU" sz="2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этого возраста характеризуются распределение ролей в игровой деятельности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структурированием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игрового пространства;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Развивается изобразительная  деятельность;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способны создавать различные по степени сложности, постройки как по собственному замыслу, так и по условиям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этом возрасте дети уже могут освоить сложные формы сложения из листа бумаги;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Продолжает совершенствоваться восприятие цвета, формы и величины, строения предметов.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называют не только основные цвета и их оттенки, но и промежуточные цветовые оттенки;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орму;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Воспринимает величину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объектов,легко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выстраивают в ряд- по возрастанию или убыванию- до десяти различных предметов.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47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98819" y="814734"/>
            <a:ext cx="794758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рограмма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«От рождения до школы»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обеспечение развития личности, мотивации и способностей детей в различных видах деятельности и совокупности образовательных областей, которые обеспечивают разностороннее развитие детей с учетом их возрастных и индивидуальных особенностей по основным пяти направлениям: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 развитие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развитие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Художественно-эстетическое развитие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16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0092" y="535709"/>
            <a:ext cx="863125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</a:t>
            </a:r>
            <a:r>
              <a:rPr lang="ru-RU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Дошкольники 5-6 лет могут: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Поддерживать беседу, высказывая свою точку зрения;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Дружески взаимодействовать с другими детьми;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Участвовать в мероприятиях;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находить интересное для себя занятие;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оценивать свои поступки и поступки сверстников;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  настойчивость, целеустремленность в достижении конечного результата;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 навыки культурного поведения в детском саду, дома, на улице.</a:t>
            </a:r>
          </a:p>
          <a:p>
            <a:endParaRPr lang="ru-RU" sz="32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91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64636" y="508000"/>
            <a:ext cx="873380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Дошкольники 5-6 лет  могут: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Выделять разнообразные свойства и отношение предметов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цвет,форма,величина,расположение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пространстве);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Составлять числа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пределах 10,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арифметические задачи,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монеты 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Ориентироваться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пространстве и времени.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Иметь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об истории предметов,  свойствах и качествах материалов.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об эволюции земли, о погодных явлениях, полезных ископаемых, об особенностях растительного и животного мира.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вести себя в природе, делать элементарные выводы об охране окружающей среды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000" dirty="0" smtClean="0"/>
          </a:p>
          <a:p>
            <a:endParaRPr lang="ru-RU" sz="2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00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8639" y="665018"/>
            <a:ext cx="874347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развитие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5-6 лет  могут: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Использовать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разные части речи в точном соответствии с их значением и целью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слух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произносят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звуки, развит фонематический слух,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согласовывают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 в предложении,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образовывают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однокоренные слова 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строят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сложноподчиненные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Умеют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вести диалог, выразительно пересказывать литературные тексты, драматизировать их, составлять рассказы о предметах, о содержании картины,  по набору картинок, из личного опыта, составлять план рассказа, сочинять сказки на заданную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тему;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Составляют по образцу простые и сложные предложения, пользуются прямой и косвенной речью;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потребляют существительные множественного числа в Именительном  и Винительном падежах.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76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6825" y="383094"/>
            <a:ext cx="8218119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Художественно-эстетическое развитие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Дошкольники 5-6 лет могут: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произведения изобразительного искусства;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Выделять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выразитедьные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средства в разных видах искусства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форма,цвет,композиция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Лепить предметы разной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формы,используя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приемы и способы лепки;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Изображать предметы и создавать несложные сюжетные композиции;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танцевальные движения.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37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608</TotalTime>
  <Words>783</Words>
  <Application>Microsoft Office PowerPoint</Application>
  <PresentationFormat>Произвольный</PresentationFormat>
  <Paragraphs>101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Легкий дым</vt:lpstr>
      <vt:lpstr>Муниципальное бюджетное дошкольное образовательное учреждение Шербакульского муниципального района Омской                   области «Детский сад «Солнышко»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Шербакульского муниципального района Омской                   области «Детский сад «Солнышко» р.п.Шербакуль (Презентацию подготовила воспитатель - Стадничук Людмила Васильевна</dc:title>
  <dc:creator>Пользователь Windows</dc:creator>
  <cp:lastModifiedBy>DVG</cp:lastModifiedBy>
  <cp:revision>80</cp:revision>
  <dcterms:created xsi:type="dcterms:W3CDTF">2021-10-18T15:39:39Z</dcterms:created>
  <dcterms:modified xsi:type="dcterms:W3CDTF">2021-10-27T15:03:35Z</dcterms:modified>
</cp:coreProperties>
</file>