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7" r:id="rId9"/>
    <p:sldId id="266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66" y="-2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02C55DE-238D-4CDD-99A6-57EAA5D3134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9D0F4B2-D526-4836-A5FD-033DC1413D1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2204865"/>
            <a:ext cx="8458200" cy="44644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развития вашего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Подготовительная группа « лучики»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Федотова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татьяна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Александровна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2021г.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16632"/>
            <a:ext cx="8458200" cy="1296144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Шербакульского муниципального района Омской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сад « Солнышко» </a:t>
            </a:r>
          </a:p>
        </p:txBody>
      </p:sp>
    </p:spTree>
    <p:extLst>
      <p:ext uri="{BB962C8B-B14F-4D97-AF65-F5344CB8AC3E}">
        <p14:creationId xmlns:p14="http://schemas.microsoft.com/office/powerpoint/2010/main" val="536980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848872" cy="4091285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имеют представления о здоровом образе жизни, о режиме дня, о рациональном питании, о пользе закаливающих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самостоятельно гигиенические процедуры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равильно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все виды основных движений , прыгать с высоты, в длину, в высоту, через скакалку, перебрасывать набивные мячи , бросать предметы в цель, перестраиваться в 3-4 колонны, в 2 шеренги после расчета на первый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ыполнять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упражнения из разных исходных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положений;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ледить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правильной осанкой, ходить на лыжах.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695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ru-RU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  <a:endParaRPr lang="ru-RU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269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216024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РАБОТАЕТ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инновационной ПРОГРАММЕ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 ОТ РОЖДЕНИЯ ДО ШКОЛЫ» ПОД РЕДАКЦИЕЙ Н.Е. ВЕРАКСЫ, Т.С. Комаровой,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э.м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дорофеевой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2276872"/>
            <a:ext cx="8686800" cy="38032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 реализации программы: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77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9959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 особенности развития 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6-7 лет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328592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сюжетно-ролевых играх дети к подготовительной к школе группы начинают осваивать сложные взаимодействия людей, отражающие характерные значимые жизненные ситуации, например, свадьбу, рождение ребёнка, болезнь 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Образы из окружающей жизни литературных произведений, передаваемые детьми в изобразительной деятельности, становится сложнее;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Рисунки приобретают более детализированный характер обогащается их цветовая гамма;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Изображение человека становится еще более детализированным и пропорциональным;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способны создавать различные по степени сложности, постройки как по собственному замыслу, так и по условиям;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возрасте дети уже могут освоить сложные формы сложения из листа бумаги;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вид деятельности важен для углубления их пространственных представлений.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353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9959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 особенности развития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6-7 лет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продолжает развиваться восприятие, образное мышление, навыки общения и рассуждения, воображение.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Продолжает развиваться внимание дошкольников, оно становится произвольным . Развивается речь : её звуковая сторона, грамматический строй, лексика . Развивается связная речь. Дети начинают активно употреблять обобщающие существительные, синонимы, антонимы, прилагательные и т. д . Развиваются диалогическая  и некоторые виды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монологической речи.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подготовительной к школе группе завершается дошкольный возраст . К концу дошкольного возраста ребёнок обладает высоким уровнем познавательного и личностного развития, что позволяет ему в дальнейшем успешно учиться в школе.</a:t>
            </a:r>
          </a:p>
        </p:txBody>
      </p:sp>
    </p:spTree>
    <p:extLst>
      <p:ext uri="{BB962C8B-B14F-4D97-AF65-F5344CB8AC3E}">
        <p14:creationId xmlns:p14="http://schemas.microsoft.com/office/powerpoint/2010/main" val="46839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554162"/>
            <a:ext cx="8020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инновационной программы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«От рождения до школы»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развитие личности, мотивации и способности детей, и охватывает следующие образовательные области: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оциально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коммуникативное развитие;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ознавательное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ечевое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удожественно-эстетическое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изическое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развитие.</a:t>
            </a:r>
          </a:p>
          <a:p>
            <a:pPr marL="0" indent="0">
              <a:buNone/>
            </a:pPr>
            <a:endParaRPr lang="ru-RU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15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социально-коммуникативное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554162"/>
            <a:ext cx="816401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коммуникативное развитие направлено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первичных ценностных представлений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способности к общению(коммуникативные способности);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целенаправленности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(регуляторные способности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социальных представлений, умений и навыков(развитие игровой деятельности, навыков самообслуживания, приобщение 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труду;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 безопасности.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35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72008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496944" cy="5616624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Сенсорное развитие: умеет созерцать предметы, явления, выделять качества предметов, сравнивать их , выделять характерные детали,  классифицировать предметы по общим качествам.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познавательных действий: умеет добывать информацию различными способами, экспериментировать, действовать в соответствии с алгоритмом , развиты навыки учебной деятельности.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Дидактическая игра: умеет организовывать игры, играть в настольные игры, самостоятельно решать поставленную задачу.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элементарных математических представлений : умеет считать в пределах 20, называть числа в прямом и обратном порядке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знает состав чисел в пределах 10, решает арифметические задачи, различает монеты . Ориентируется в пространстве и времени.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меет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об истории предметов,  свойствах и качествах материалов. Имеет представление об эволюции земли, о погодных явлениях, полезных ископаемых, об особенностях растительного и животного мира. Умеет правильно  вести себя в природе, делать элементарные выводы об охране окружающей среды</a:t>
            </a: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652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 – эстетическое развитие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371656" cy="5400600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Умеет самостоятельно создавать художественные образы в разных видах деятельности, различать  народное и профессиональное искусство, имеет представление о видах искусства, архитектуры, о народном декоративно- прикладном искусстве, умеет передавать в художественной деятельности образы архитектурных сооружений, сказочных построек, изображать предметы по памяти и с натуры, создавать цвета и оттенки и передавать их в рисунке. В лепке умеет передавать характерные движения человека, животного ,скульптурные группы. Использует приемы вырезания симметричных предметов из бумаги сложенной вдвое, гармошкой, умеет складывать бумагу  разной формы в разных направлениях , создавать фигуры людей, животных, птиц из природного материала. Умеет создавать узоры по мотивам народных росписей.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меет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петь самостоятельно, индивидуально и коллективно, с музыкальным сопровождением и без него, выразительно и ритмично двигаться в соответствии с характером музыки, играть на музыкальных инструментах: трещотках, погремушках, треугольниках, металлофоне, деревянных ложках.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287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968552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Умеет использовать разные части речи в точном соответствии с их значением и целью высказывания, различает  на слух и произносит все звуки, развит фонематический слух, согласовывает слова в предложении, образовывает однокоренные слова , строит сложноподчиненные предложения 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Умеет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вести диалог, выразительно пересказывать литературные тексты, драматизировать их, составлять рассказы о предметах, о содержании картины,  по набору картинок, из личного опыта, составлять план рассказа, сочинять сказки на заданную тему.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обучению грамоте. Имеет представление о предложении , умеет составлять предложение, делить двусложные и трёхсложные слова на части, составлять слова из слогов, выделять последовательность звуков в простых словах.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1823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462</TotalTime>
  <Words>899</Words>
  <Application>Microsoft Office PowerPoint</Application>
  <PresentationFormat>Экран (4:3)</PresentationFormat>
  <Paragraphs>110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Особенности развития вашего ребёнка Подготовительная группа « лучики»                                                Воспитатель:                                                     Федотова татьяна Александровна  2021г.</vt:lpstr>
      <vt:lpstr>Наш детский сад РАБОТАЕТ ПО инновационной ПРОГРАММЕ « ОТ РОЖДЕНИЯ ДО ШКОЛЫ» ПОД РЕДАКЦИЕЙ Н.Е. ВЕРАКСЫ, Т.С. Комаровой, э.м. дорофеевой.</vt:lpstr>
      <vt:lpstr>Возрастные  особенности развития   детей 6-7 лет </vt:lpstr>
      <vt:lpstr>Возрастные  особенности развития детей 6-7 лет</vt:lpstr>
      <vt:lpstr> образовательные области</vt:lpstr>
      <vt:lpstr>        социально-коммуникативное развитие</vt:lpstr>
      <vt:lpstr>Познавательное развитие</vt:lpstr>
      <vt:lpstr>Художественно – эстетическое развитие</vt:lpstr>
      <vt:lpstr>Речевое развитие</vt:lpstr>
      <vt:lpstr>Физическое развитие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развития вашего ребёнка. Подготовительная группа « лучики»                                                Воспитатель: Федотова т.а.</dc:title>
  <dc:creator>Admin</dc:creator>
  <cp:lastModifiedBy>DVG</cp:lastModifiedBy>
  <cp:revision>43</cp:revision>
  <dcterms:created xsi:type="dcterms:W3CDTF">2021-10-24T09:20:50Z</dcterms:created>
  <dcterms:modified xsi:type="dcterms:W3CDTF">2021-10-27T15:14:35Z</dcterms:modified>
</cp:coreProperties>
</file>