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2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8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0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1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9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0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hake.net/r/doshkolnik-i-trud-teoriya-i-metodika-trudovogo-vospitaniya-roza-semenovna-bure?page=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zbyka.ru/deti/vospitanie-samostoyatelnosti-u-detej-mama-mozhno-ya-sam-vologodska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4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9269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Муниципальное бюджетное дошкольное образовательное</a:t>
            </a:r>
          </a:p>
          <a:p>
            <a:pPr algn="ctr"/>
            <a:r>
              <a:rPr lang="ru-RU" sz="1200" dirty="0"/>
              <a:t>учреждение Шербакульского муниципального района Омской</a:t>
            </a:r>
          </a:p>
          <a:p>
            <a:pPr algn="ctr"/>
            <a:r>
              <a:rPr lang="ru-RU" sz="1200" dirty="0"/>
              <a:t>области «Детский сад «Солнышко»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32440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советов для родителей: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трудолюбия и самостоятельности у дошкольников в семье»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508518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воспитатель</a:t>
            </a:r>
          </a:p>
          <a:p>
            <a:r>
              <a:rPr lang="ru-RU" dirty="0" smtClean="0"/>
              <a:t>средней </a:t>
            </a:r>
            <a:r>
              <a:rPr lang="ru-RU" dirty="0"/>
              <a:t>группы</a:t>
            </a:r>
          </a:p>
          <a:p>
            <a:r>
              <a:rPr lang="ru-RU" dirty="0"/>
              <a:t>Петрова Т.С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60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" y="0"/>
            <a:ext cx="9146794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2123728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Интересно!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850782" y="1452846"/>
            <a:ext cx="324036" cy="75201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2708920"/>
            <a:ext cx="69127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bookshake.net/r/doshkolnik-i-trud-teoriya-i-metodika-trudovogo-vospitaniya-roza-semenovna-bure?page=2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azbyka.ru/deti/vospitanie-samostoyatelnosti-u-detej-mama-mozhno-ya-sam-vologodskaya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эти несложные советы,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добьётесь положительных результатов в трудовом воспитании  и развития самостоятельности вашего ребёнка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56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4298" cy="68852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98072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Неоценимое значение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442393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ребёнка.  Труд развивает сообразительность, инициативу, активное восприятие, наблюдательность, внимание, сосредоточенность, тренирует память.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мышление - ребёнку приходиться сравнивать , сопоставлять предметы и явления,  с которыми он имеет дело.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процессе труда взрослые дают ребёнку  полезные знания п предметах, материалах и орудиях труда, их значении и использовании.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Нравственное  воспитание.  В процессе труда воспитываются устойчивость поведения, дисциплинированность. Самостоятельность, развивается инициатива, умение преодолевать трудности, стремление хорошо выполнить работу.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Труд объединяет, в совместном труде формируются  первоначальные  коллективистические навыки – умение сообща и дружно работать, помогать друг другу в работе.</a:t>
            </a:r>
          </a:p>
        </p:txBody>
      </p:sp>
    </p:spTree>
    <p:extLst>
      <p:ext uri="{BB962C8B-B14F-4D97-AF65-F5344CB8AC3E}">
        <p14:creationId xmlns:p14="http://schemas.microsoft.com/office/powerpoint/2010/main" val="166021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слова «самостоятельный»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916832"/>
            <a:ext cx="59046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Существующий отдельно от других, сам собою, независимый;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Решительный, способный на независимые действия, обладающий инициативой;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Свободный от посторонних влияний, помощи, опыт добытый личными усилиями;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</a:t>
            </a:r>
            <a:r>
              <a:rPr lang="ru-RU" i="1" u="sng" dirty="0">
                <a:solidFill>
                  <a:srgbClr val="002060"/>
                </a:solidFill>
              </a:rPr>
              <a:t>Самостоятельность дошкольника является значимым фактором социально-личностного созревания.</a:t>
            </a:r>
          </a:p>
        </p:txBody>
      </p:sp>
    </p:spTree>
    <p:extLst>
      <p:ext uri="{BB962C8B-B14F-4D97-AF65-F5344CB8AC3E}">
        <p14:creationId xmlns:p14="http://schemas.microsoft.com/office/powerpoint/2010/main" val="378399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5" y="-243408"/>
            <a:ext cx="9143999" cy="7123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12474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детского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132856"/>
            <a:ext cx="5904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самообслуживание (труд, направленный на удовлетворение повседневных личных потребностей);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хозяйственно-бытовой труд (уборка квартиры, участка);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 в уголке природы, в цветнике, на огороде, в саду, уход за животными;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ручной труд (поддержание порядка в доме, личных вещах: починка, подклеивание книг, коробок, доступный ремонт игрушек и пр.)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935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90872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Совет№1. </a:t>
            </a:r>
            <a:r>
              <a:rPr lang="ru-RU" sz="2000" dirty="0" smtClean="0">
                <a:solidFill>
                  <a:srgbClr val="7030A0"/>
                </a:solidFill>
              </a:rPr>
              <a:t>Развивать </a:t>
            </a:r>
            <a:r>
              <a:rPr lang="ru-RU" sz="2000" dirty="0">
                <a:solidFill>
                  <a:srgbClr val="7030A0"/>
                </a:solidFill>
              </a:rPr>
              <a:t>навык самообслуживания. </a:t>
            </a:r>
            <a:r>
              <a:rPr lang="ru-RU" sz="2000" dirty="0" smtClean="0">
                <a:solidFill>
                  <a:srgbClr val="7030A0"/>
                </a:solidFill>
              </a:rPr>
              <a:t>Совершенствовать </a:t>
            </a:r>
            <a:r>
              <a:rPr lang="ru-RU" sz="2000" dirty="0">
                <a:solidFill>
                  <a:srgbClr val="7030A0"/>
                </a:solidFill>
              </a:rPr>
              <a:t>умение самостоятельно одеваться, </a:t>
            </a:r>
            <a:r>
              <a:rPr lang="ru-RU" sz="2000" dirty="0" smtClean="0">
                <a:solidFill>
                  <a:srgbClr val="7030A0"/>
                </a:solidFill>
              </a:rPr>
              <a:t>раздеваться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73" y="2132856"/>
            <a:ext cx="2088232" cy="37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2060848"/>
            <a:ext cx="2268252" cy="384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3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98072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Совет№2.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готовить своё рабочее место и убирать его после окончания занятий рисованием, лепкой,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аппликацией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1666321" cy="3136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87" y="1839952"/>
            <a:ext cx="1913280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181033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" y="0"/>
            <a:ext cx="91467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12474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№3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к доступной трудовой деятельности (расправить постель, полить комнатные растения и т.д.),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трудиться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2" y="2636912"/>
            <a:ext cx="16764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8224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48183"/>
            <a:ext cx="15605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8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" y="0"/>
            <a:ext cx="91467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98072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</a:rPr>
              <a:t>Совет№4 </a:t>
            </a:r>
            <a:r>
              <a:rPr lang="ru-RU" sz="2000" dirty="0">
                <a:solidFill>
                  <a:srgbClr val="002060"/>
                </a:solidFill>
              </a:rPr>
              <a:t>Учить ребёнка самостоятельно накрывать на </a:t>
            </a:r>
            <a:r>
              <a:rPr lang="ru-RU" sz="2000" dirty="0" smtClean="0">
                <a:solidFill>
                  <a:srgbClr val="002060"/>
                </a:solidFill>
              </a:rPr>
              <a:t>стол, раскладывать </a:t>
            </a:r>
            <a:r>
              <a:rPr lang="ru-RU" sz="2000" dirty="0">
                <a:solidFill>
                  <a:srgbClr val="002060"/>
                </a:solidFill>
              </a:rPr>
              <a:t>столовые приборы (ложки, вилки, ножи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1" y="2021786"/>
            <a:ext cx="1954353" cy="4215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21786"/>
            <a:ext cx="1728192" cy="4087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21786"/>
            <a:ext cx="209836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" y="0"/>
            <a:ext cx="91467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908720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№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 ребёнка самостоятельно поддерживать порядок в детской комнате: убирать на место строительный материал,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16764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4479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15595"/>
            <a:ext cx="23143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40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221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«Солнышко»  Шербакульского муниципального района Омской области</dc:title>
  <dc:creator>User</dc:creator>
  <cp:lastModifiedBy>User</cp:lastModifiedBy>
  <cp:revision>27</cp:revision>
  <dcterms:created xsi:type="dcterms:W3CDTF">2021-11-18T09:51:03Z</dcterms:created>
  <dcterms:modified xsi:type="dcterms:W3CDTF">2021-11-28T15:01:40Z</dcterms:modified>
</cp:coreProperties>
</file>