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82190DD-6353-4371-BEA9-D4C0060D59E9}">
          <p14:sldIdLst>
            <p14:sldId id="256"/>
          </p14:sldIdLst>
        </p14:section>
        <p14:section name="Раздел без заголовка" id="{5AF92073-EB3A-4B97-9B69-4B2D7277206F}">
          <p14:sldIdLst>
            <p14:sldId id="267"/>
            <p14:sldId id="268"/>
            <p14:sldId id="257"/>
            <p14:sldId id="258"/>
            <p14:sldId id="259"/>
            <p14:sldId id="260"/>
            <p14:sldId id="261"/>
            <p14:sldId id="266"/>
            <p14:sldId id="263"/>
            <p14:sldId id="264"/>
            <p14:sldId id="26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2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1073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456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0129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12155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870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2732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0465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881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819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28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900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287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427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881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80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138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871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2360FF-E251-4747-851A-40BB82149A31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B2F32A6-949F-4C79-A84D-806E83ACB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0563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ro.ranepa.ru/files/docs/do/navigator_obraz_programm/ot_rojdeniya_do_shkoly.pdf" TargetMode="External"/><Relationship Id="rId2" Type="http://schemas.openxmlformats.org/officeDocument/2006/relationships/hyperlink" Target="https://studbooks.net/1741478/pedagogika/formy_metody_trudovogo_vospitaniya_sem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98.dou.spb.ru/images/stuktua/trudrod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039" y="396240"/>
            <a:ext cx="936410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Шербакульского муниципального района Омской                  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«Детский сад «Солнышко»</a:t>
            </a:r>
            <a:b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Шербакуль</a:t>
            </a:r>
          </a:p>
          <a:p>
            <a:endParaRPr lang="ru-RU" sz="2800" dirty="0"/>
          </a:p>
          <a:p>
            <a:endParaRPr lang="ru-RU" sz="2800" dirty="0" smtClean="0"/>
          </a:p>
          <a:p>
            <a:pPr algn="ctr"/>
            <a:r>
              <a:rPr lang="ru-RU" sz="3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советов для родителей: «Воспитание трудолюбия и самостоятельности у дошкольников в семье»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Старшая группа «Почемучки»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Воспитатели: Дейнега Валентина Александровна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Стадничук Людмила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асильевна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6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857" y="331527"/>
            <a:ext cx="86756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познакомиться с  трудовым воспитанием и развитием самостоятельности дошкольников, вы можете перейдя по следующим ссылкам: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https://studbooks.net/1741478/pedagogika/formy_metody_trudovogo_vospitaniya_seme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https://firo.ranepa.ru/files/docs/do/navigator_obraz_programm/ot_rojdeniya_do_shkoly.pdf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http://98.dou.spb.ru/images/stuktua/trudrod.pdf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помнить о том, что труд должен приносить детям радость!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4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035" y="152400"/>
            <a:ext cx="106842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dirty="0" smtClean="0">
                <a:solidFill>
                  <a:schemeClr val="accent2"/>
                </a:solidFill>
              </a:rPr>
              <a:t>                                                                      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«Дайте детям радость труда.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Эту радость ему несут успех,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осознание своей умелости и 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значимости выполняемой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работы, возможность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доставлять радость другим.»</a:t>
            </a:r>
          </a:p>
          <a:p>
            <a:pPr lvl="1"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В.А.Сухомлинский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трудового воспитания</a:t>
            </a:r>
          </a:p>
          <a:p>
            <a:pPr algn="ctr"/>
            <a:endParaRPr lang="ru-RU" sz="24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привлечение детей к посильному систематическому труду необходимо для его всестороннего развития.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личность ребенка, а также правильное отношение к трудовой деятельности.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Труд развивает сообразительность,наблюдательность,внимание,сосредоточенность,память,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 также укрепляются физические силы и здоровье.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мышление-ребенку приходиться сравнивать, сопоставлять предметы и явления, с которыми он имеет дело.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труде воспитываются устойчивость поведения, дисциплинированность, самостоятельность, развивается инициатива, умение преодолевать трудности, стремление хорошо выполнять работу.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объединяет детей, в совместном труде формируются первоначальные коллективные навыки- умение сообща и дружно работать, помогать друг другу в работе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798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352" y="281978"/>
            <a:ext cx="97053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не может быть  свободным,</a:t>
            </a:r>
          </a:p>
          <a:p>
            <a:pPr algn="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Если он не самостоятелен»</a:t>
            </a:r>
          </a:p>
          <a:p>
            <a:pPr algn="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2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endParaRPr lang="ru-RU" sz="2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самостоятельности у дошкольников</a:t>
            </a:r>
          </a:p>
          <a:p>
            <a:pPr algn="ctr"/>
            <a:endParaRPr lang="ru-RU" sz="28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действовать по собственной инициативе, замечать необходимость своего участия в тех или иных обстоятельствах;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выполнять привычные дела без обращения за помощью взрослого;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осознанно действовать в ситуации заданных требований и условий деятельности;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осуществлять элементарный самоконтроль и самооценку результатов деятельности;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реализовать задуманное и получить результат, воспитывать уважение к результатам труда и творчества сверстников;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добиваться самостоятельности и ответственности, доводить начатое дело до конца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7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508918" y="234350"/>
            <a:ext cx="3792104" cy="183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Хозяйственно-бытовой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80999" y="296228"/>
            <a:ext cx="3544455" cy="1884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844215" y="4113847"/>
            <a:ext cx="3603625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природе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86363" y="3999547"/>
            <a:ext cx="3523819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381375" y="2237422"/>
            <a:ext cx="3390901" cy="1876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труда</a:t>
            </a: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648075" y="2219325"/>
            <a:ext cx="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69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163" y="211043"/>
            <a:ext cx="9031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совет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самообслуживания: сервировать стол, приводить его в порядок после еды</a:t>
            </a:r>
          </a:p>
          <a:p>
            <a:pPr algn="ctr"/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065" y="2199141"/>
            <a:ext cx="4079945" cy="3727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5091" y="2259526"/>
            <a:ext cx="4233581" cy="3727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164" y="177843"/>
            <a:ext cx="911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совет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желание участвовать в совместной трудовой деятельности</a:t>
            </a:r>
            <a:r>
              <a:rPr lang="ru-RU" sz="2800" dirty="0" smtClean="0">
                <a:solidFill>
                  <a:srgbClr val="C00000"/>
                </a:solidFill>
              </a:rPr>
              <a:t>: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расчищать дорожки от снега, кормить птиц и т.д.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826" y="1993725"/>
            <a:ext cx="2919009" cy="2750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8257" y="3113966"/>
            <a:ext cx="3043538" cy="3261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718" y="1742993"/>
            <a:ext cx="3475589" cy="46496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07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0880" y="7593510"/>
            <a:ext cx="8534400" cy="1507067"/>
          </a:xfrm>
        </p:spPr>
        <p:txBody>
          <a:bodyPr>
            <a:normAutofit/>
          </a:bodyPr>
          <a:lstStyle/>
          <a:p>
            <a:r>
              <a:rPr lang="en-US" sz="2700" dirty="0" smtClean="0"/>
              <a:t> </a:t>
            </a:r>
            <a:endParaRPr lang="ru-RU" sz="27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3290" y="2484120"/>
            <a:ext cx="5799630" cy="3962400"/>
          </a:xfrm>
        </p:spPr>
      </p:pic>
      <p:sp>
        <p:nvSpPr>
          <p:cNvPr id="6" name="Прямоугольник 5"/>
          <p:cNvSpPr/>
          <p:nvPr/>
        </p:nvSpPr>
        <p:spPr>
          <a:xfrm>
            <a:off x="1981200" y="209951"/>
            <a:ext cx="64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совет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Поощрять желание ухаживать за комнатными растениями: поливать, рыхлить почву, протирать листья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5503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7493" y="166255"/>
            <a:ext cx="8449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совет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творчество и инициативу при выполнении различных видов труда и творческой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8776" y="-4576009"/>
            <a:ext cx="5530063" cy="4133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3306" y="2438400"/>
            <a:ext cx="3703766" cy="3747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2800" y="2499360"/>
            <a:ext cx="3100242" cy="368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75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045" y="159893"/>
            <a:ext cx="92561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совет </a:t>
            </a:r>
          </a:p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культурно-гигиенические навыки у дошкольников: формировать у детей привычку следить за чистотой тела, опрятностью одежды, прически, самостоятельно чистить зубы, умываться, следить за чистотой ногтей</a:t>
            </a:r>
            <a:endParaRPr lang="ru-RU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520" y="2243144"/>
            <a:ext cx="2626268" cy="2694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3810" y="2551932"/>
            <a:ext cx="3051400" cy="3883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902" y="3050026"/>
            <a:ext cx="3314285" cy="3622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8926" y="2051340"/>
            <a:ext cx="4826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моем перед едой,</a:t>
            </a:r>
          </a:p>
          <a:p>
            <a:r>
              <a:rPr lang="ru-RU" sz="2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Грязные руки грозят бедой</a:t>
            </a:r>
            <a:r>
              <a:rPr lang="ru-RU" sz="2000" i="1" dirty="0" smtClean="0">
                <a:solidFill>
                  <a:schemeClr val="accent2"/>
                </a:solidFill>
              </a:rPr>
              <a:t>.</a:t>
            </a:r>
            <a:endParaRPr lang="ru-RU" sz="2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4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530</TotalTime>
  <Words>378</Words>
  <Application>Microsoft Office PowerPoint</Application>
  <PresentationFormat>Произвольный</PresentationFormat>
  <Paragraphs>62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 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82</cp:revision>
  <dcterms:created xsi:type="dcterms:W3CDTF">2021-11-20T15:46:59Z</dcterms:created>
  <dcterms:modified xsi:type="dcterms:W3CDTF">2021-12-02T03:40:00Z</dcterms:modified>
</cp:coreProperties>
</file>