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1700808"/>
            <a:ext cx="8676456" cy="3456383"/>
          </a:xfrm>
        </p:spPr>
        <p:txBody>
          <a:bodyPr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ru-RU" sz="6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«</a:t>
            </a:r>
            <a:r>
              <a:rPr lang="ru-RU" sz="6600" b="1" i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Где ты, Зимушка-Зима?!»</a:t>
            </a:r>
            <a:endParaRPr lang="ru-RU" sz="6600" b="1" i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 rot="10800000" flipV="1">
            <a:off x="-1260647" y="4581128"/>
            <a:ext cx="72007" cy="1656184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51520" y="116632"/>
            <a:ext cx="4680897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Январь не радует снегами,</a:t>
            </a:r>
            <a:endParaRPr kumimoji="0" lang="ru-RU" sz="2000" b="1" i="1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Все льет и льет на нас дождями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…</a:t>
            </a:r>
            <a:endParaRPr kumimoji="0" lang="ru-RU" sz="2000" b="1" i="1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Вот Новый год вступил в права,</a:t>
            </a:r>
            <a:endParaRPr kumimoji="0" lang="ru-RU" sz="2000" b="1" i="1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Но, где ты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Зимушка-Зима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?</a:t>
            </a:r>
            <a:endParaRPr kumimoji="0" lang="ru-RU" sz="2000" b="1" i="1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Укрой всю землю одеялом,</a:t>
            </a:r>
            <a:endParaRPr kumimoji="0" lang="ru-RU" sz="2000" b="1" i="1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Искристым белым покрывалом.</a:t>
            </a:r>
            <a:endParaRPr kumimoji="0" lang="ru-RU" sz="2000" b="1" i="1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Крещенские верни морозы</a:t>
            </a:r>
            <a:endParaRPr kumimoji="0" lang="ru-RU" sz="2000" b="1" i="1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 окнах нарисуй мимозы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Arial" pitchFamily="34" charset="0"/>
              </a:rPr>
              <a:t>…</a:t>
            </a:r>
            <a:endParaRPr kumimoji="0" lang="ru-RU" sz="2000" b="1" i="1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3098978"/>
            <a:ext cx="91440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Наступила долгожданная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Зимушка-Зима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 веселыми Новогодними праздниками, множеством подарков, и конечно же, с белым пушистым снегом!</a:t>
            </a:r>
            <a:endParaRPr kumimoji="0" lang="ru-RU" sz="2000" b="1" i="1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Но, увы, только нас Зимушка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-Зима никак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 хочет побаловать своей морозной, снежной погодой. А мы с ребятками ее так ждем. Чтобы вдоволь насладиться зимними забавами!</a:t>
            </a:r>
            <a:endParaRPr kumimoji="0" lang="ru-RU" sz="2000" b="1" i="1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Накануне, я предложила своим малышам приготовить подарок для </a:t>
            </a:r>
            <a:r>
              <a:rPr kumimoji="0" lang="ru-RU" sz="2000" b="1" i="1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Зимушки-нарисовать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картину. Ребятки с большим интересом принялись за работу, ведь рисовали они не кисточками, а ладошками и пальчиками. В самом конце, я немного дополнила их творческую работ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«Где ты,  зимушка-зима? » Нетрадиционные техники рисования в детском саду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9" y="590550"/>
            <a:ext cx="3672408" cy="463865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Рисунок 2" descr="http://www.maam.ru/upload/blogs/detsad-118519-142195243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980728"/>
            <a:ext cx="3888432" cy="528672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maam.ru/upload/blogs/detsad-118519-142195252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88640"/>
            <a:ext cx="3672408" cy="417646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Рисунок 2" descr="http://www.maam.ru/upload/blogs/detsad-118519-142195259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16632"/>
            <a:ext cx="4464496" cy="511256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5335462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Мы думаем, что такой подарок обязательно порадует нашу Зимушку, и совсем скоро она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побалует</a:t>
            </a:r>
            <a:r>
              <a:rPr kumimoji="0" lang="ru-RU" sz="2000" b="1" i="1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всех 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нас своим белым, пушистым снегом!</a:t>
            </a:r>
            <a:endParaRPr kumimoji="0" lang="ru-RU" sz="2000" b="1" i="1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6381328"/>
            <a:ext cx="583371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/>
              <a:t>Подготовила Прокопенко Э.Г</a:t>
            </a:r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171</Words>
  <Application>Microsoft Office PowerPoint</Application>
  <PresentationFormat>Экран (4:3)</PresentationFormat>
  <Paragraphs>14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«Где ты, Зимушка-Зима?!»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«Где ты, Зимушка-Зима?!»</dc:title>
  <dc:creator>user</dc:creator>
  <cp:lastModifiedBy>Хозяин</cp:lastModifiedBy>
  <cp:revision>6</cp:revision>
  <dcterms:created xsi:type="dcterms:W3CDTF">2015-02-04T17:03:26Z</dcterms:created>
  <dcterms:modified xsi:type="dcterms:W3CDTF">2015-02-04T18:05:48Z</dcterms:modified>
</cp:coreProperties>
</file>