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62" r:id="rId4"/>
    <p:sldId id="266" r:id="rId5"/>
    <p:sldId id="264" r:id="rId6"/>
    <p:sldId id="267" r:id="rId7"/>
    <p:sldId id="268" r:id="rId8"/>
    <p:sldId id="269" r:id="rId9"/>
    <p:sldId id="257" r:id="rId10"/>
    <p:sldId id="259" r:id="rId11"/>
    <p:sldId id="261" r:id="rId12"/>
    <p:sldId id="270" r:id="rId1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33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CC428-50CD-456A-A3A3-1D8C7938C3B7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B0E0D-FA65-4E78-99A1-C8D2FBFFCD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B0E0D-FA65-4E78-99A1-C8D2FBFFCD6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B0E0D-FA65-4E78-99A1-C8D2FBFFCD6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D484-8683-4B52-8211-393C4865C8E3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F8B29-6E1B-4A71-8657-40B3033B4E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PowerPoint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928671" y="857224"/>
            <a:ext cx="5000659" cy="11430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Безопасность на улице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" name="Picture 1" descr="C:\Documents and Settings\Admin\Мои документы\Downloads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18497">
            <a:off x="4081101" y="2724230"/>
            <a:ext cx="2337976" cy="1710714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</p:pic>
      <p:pic>
        <p:nvPicPr>
          <p:cNvPr id="3" name="Picture 1" descr="C:\Documents and Settings\Admin\Мои документы\Downloads\i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27371">
            <a:off x="574608" y="2352624"/>
            <a:ext cx="2414496" cy="1866878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</p:pic>
      <p:pic>
        <p:nvPicPr>
          <p:cNvPr id="4" name="Picture 1" descr="C:\Documents and Settings\Admin\Мои документы\Downloads\i (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66" y="4786314"/>
            <a:ext cx="2183145" cy="1714512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</p:pic>
      <p:pic>
        <p:nvPicPr>
          <p:cNvPr id="6" name="Picture 1" descr="C:\Documents and Settings\Admin\Мои документы\Downloads\i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8" y="4857752"/>
            <a:ext cx="2661304" cy="1571636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</p:pic>
      <p:pic>
        <p:nvPicPr>
          <p:cNvPr id="7" name="Picture 1" descr="C:\Documents and Settings\Admin\Мои документы\Downloads\i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96" y="2857488"/>
            <a:ext cx="1357322" cy="1885171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</p:pic>
      <p:sp>
        <p:nvSpPr>
          <p:cNvPr id="49" name="Заголовок 4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Подзаголовок 11"/>
          <p:cNvSpPr>
            <a:spLocks noGrp="1"/>
          </p:cNvSpPr>
          <p:nvPr>
            <p:ph type="body" sz="half" idx="2"/>
          </p:nvPr>
        </p:nvSpPr>
        <p:spPr>
          <a:xfrm>
            <a:off x="3717032" y="7596336"/>
            <a:ext cx="2736304" cy="1224136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Полищук Наталья Владимировна воспитатель МБДОУ детский сад № 6 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Picture 1" descr="D:\Мои Документы\АНИМАШКИ\телефон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44" y="6000760"/>
            <a:ext cx="1794522" cy="2000264"/>
          </a:xfrm>
          <a:prstGeom prst="rect">
            <a:avLst/>
          </a:prstGeom>
          <a:noFill/>
        </p:spPr>
      </p:pic>
      <p:sp>
        <p:nvSpPr>
          <p:cNvPr id="11265" name="WordArt 1"/>
          <p:cNvSpPr>
            <a:spLocks noChangeArrowheads="1" noChangeShapeType="1" noTextEdit="1"/>
          </p:cNvSpPr>
          <p:nvPr/>
        </p:nvSpPr>
        <p:spPr bwMode="auto">
          <a:xfrm>
            <a:off x="2428868" y="500034"/>
            <a:ext cx="2143141" cy="428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720" dirty="0" smtClean="0">
                <a:ln w="9525">
                  <a:noFill/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 Black"/>
              </a:rPr>
              <a:t>проект</a:t>
            </a:r>
            <a:endParaRPr lang="ru-RU" sz="3600" kern="10" spc="72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5" name="WordArt 1"/>
          <p:cNvSpPr>
            <a:spLocks noChangeArrowheads="1" noChangeShapeType="1" noTextEdit="1"/>
          </p:cNvSpPr>
          <p:nvPr/>
        </p:nvSpPr>
        <p:spPr bwMode="auto">
          <a:xfrm>
            <a:off x="3071810" y="2000232"/>
            <a:ext cx="2786082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720" dirty="0" smtClean="0">
                <a:ln w="9525">
                  <a:solidFill>
                    <a:srgbClr val="17365D"/>
                  </a:solidFill>
                  <a:round/>
                  <a:headEnd/>
                  <a:tailEnd/>
                </a:ln>
                <a:solidFill>
                  <a:srgbClr val="95B3D7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 Black"/>
              </a:rPr>
              <a:t>Для детей 6 – 7 лет</a:t>
            </a:r>
            <a:endParaRPr lang="ru-RU" sz="3600" kern="10" spc="720" dirty="0">
              <a:ln w="9525">
                <a:solidFill>
                  <a:srgbClr val="17365D"/>
                </a:solidFill>
                <a:round/>
                <a:headEnd/>
                <a:tailEnd/>
              </a:ln>
              <a:solidFill>
                <a:srgbClr val="95B3D7"/>
              </a:soli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3" name="Рисунок 12" descr="Дидактические игры для дошкольников "/>
          <p:cNvPicPr/>
          <p:nvPr/>
        </p:nvPicPr>
        <p:blipFill>
          <a:blip r:embed="rId8" cstate="print"/>
          <a:srcRect l="4445" t="42670" r="70246" b="13352"/>
          <a:stretch>
            <a:fillRect/>
          </a:stretch>
        </p:blipFill>
        <p:spPr bwMode="auto">
          <a:xfrm>
            <a:off x="571480" y="6715140"/>
            <a:ext cx="1928826" cy="2071701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71480" y="112603"/>
            <a:ext cx="6072230" cy="917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Цель: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Закрепление знаний о правилах безопасности на улице. Развитие охранительного самосознания.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Задачи: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Содействовать формированию у детей навыков безопасной жизнедеятельности, ключевых коммуникативных компетенций (ответственного отношения к себе и людям, осторожности, готовности к действиям в неадекватных ситуациях).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Предупредить возможные негативные ситуации для ребенка, если он находится на улице, содействовать формированию у детей навыков правильного поведения. Способствовать развитию осторожности, внимания, смекалки.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Развивать познавательные способности у детей в процессе более глубокого знакомства  с опасностями, которые ребенок может встретить на улице.                                                                       Развивать навыки исследования, умения самостоятельно делать выводы, анализировать ту или иную ситуацию.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Продолжать обогащать речь детей новыми словами, включать их в активный словарь детей (словарь новых слов прилагается).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Развивать связную речь (умение составлять рассказы, высказывания), правильно строить ответ на вопросы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полно (сложные предложения), внятно (произносить все слова, звуки).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Способствовать воспитанию ответственного отношения к своей жизни и здоровью.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Продукт проекта: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интегрированное занятие «Безопасность на улице»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8" y="3448610"/>
            <a:ext cx="628654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8435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проекта: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8435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первой квалификационной категории Полищук Н.В.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8435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Предметная область: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познавательная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, комплексная 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8435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Возраст детей: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6-7лет, подготовительная группа.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8435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Продолжительность: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3месяца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290" y="-132363"/>
            <a:ext cx="6429420" cy="951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Типология проекта: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 форме: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информационно – исследовательский.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 предметной области: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познавательный.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 содержательным областям: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межпредметный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Предметно – развивающая среда: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8255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Альбомы: «Лед и опасность», «Встреча с незнакомыми людьми», «Техногенная (природная опасность)»,  «Бездомные животные, чем опасны они», «Какая опасность ждет нас на детской  площадке», «Опасные предметы», «Где и как можно купаться», «Опасно – злой человек».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255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2.Альбом детского  творчества «Какая опасность подстерегает нас на улице».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255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Эмблема проекта (совместное творчество воспитателя и детей).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255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Плакаты детского творчества «Опасность на улице», «Помогите им»</a:t>
            </a:r>
            <a:r>
              <a:rPr lang="ru-RU" b="1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255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5. Стихи по теме проекта, «Стихи о том, как путешествовал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Домовенок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».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255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6. Сказки о безопасности на улице.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255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7. Развивающие мультфильмы из серии « Уроки осторожности», и « Уроки тетушки Совы».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255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8. Плакаты «Встречая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незнакомца – помни!», «Запомни – в воде нужно быть осторожным».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25500" algn="l"/>
              </a:tabLs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9. Иллюстрированный материал «О чем надо помнить летом на реке или озере»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Актуальность: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Дети скоро пойдут в школу, многим ходить туда и обратно домой придется одним. А в наше современное время на улице одиноких школьников подстерегает много разных неприятностей. Поэтому знать о правилах безопасности дети должны уже в детском саду, чтобы  обезопасить себя в будущем.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55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Проблемная ситуация: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беседа «Что такое  опасность и безопасность»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57232" y="562681"/>
            <a:ext cx="578647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Этапы проекта «Безопасность на улице»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8" y="1071539"/>
          <a:ext cx="6286543" cy="7796620"/>
        </p:xfrm>
        <a:graphic>
          <a:graphicData uri="http://schemas.openxmlformats.org/drawingml/2006/table">
            <a:tbl>
              <a:tblPr/>
              <a:tblGrid>
                <a:gridCol w="2099099"/>
                <a:gridCol w="2049191"/>
                <a:gridCol w="2138253"/>
              </a:tblGrid>
              <a:tr h="279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Этапы проекта</a:t>
                      </a:r>
                      <a:endParaRPr lang="ru-RU" sz="12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Деятельность педагога</a:t>
                      </a:r>
                      <a:endParaRPr lang="ru-RU" sz="12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Деятельность детей</a:t>
                      </a:r>
                      <a:endParaRPr lang="ru-RU" sz="12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 этап - подготовительный</a:t>
                      </a:r>
                      <a:endParaRPr lang="ru-RU" sz="12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Создать условия для вхождения в проблемную ситуацию, беседа по теме «Что такое опасность и безопасность?»; постановка цели и задач; определение методов исследования, предварительная работа с педагогами, детьми, родителями; выбор материалов, оборудования.</a:t>
                      </a: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Принимают задачи проекта</a:t>
                      </a: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 этап – собственно исследовательский</a:t>
                      </a:r>
                      <a:endParaRPr lang="ru-RU" sz="12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Поиск ответов на поставленные вопросы разными способами: сбор информации, привлечение родителей к проектной деятельности через информационный уголок. «Индивидуальные беседы «Приглашаем работать по проекту». Создание предметно – развивающей среды (смотри  в «Типологии проекта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Планируют с педагогом, с родителями, как будут собирать информацию; рисовать,  заучивать стихи, игры, договариваться с узкими специалистами. Несут из дома дополнительный материал по теме проекта. Совместная и самостоятельная деятельность детей.</a:t>
                      </a: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7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 этап –  обобщающий (заключительный)</a:t>
                      </a:r>
                      <a:endParaRPr lang="ru-RU" sz="12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Обобщение результатов работы.</a:t>
                      </a: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Интегрированное занятие «Безопасность на улице»</a:t>
                      </a:r>
                    </a:p>
                  </a:txBody>
                  <a:tcPr marL="24642" marR="246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8" y="857224"/>
          <a:ext cx="6286544" cy="8012050"/>
        </p:xfrm>
        <a:graphic>
          <a:graphicData uri="http://schemas.openxmlformats.org/drawingml/2006/table">
            <a:tbl>
              <a:tblPr/>
              <a:tblGrid>
                <a:gridCol w="2162773"/>
                <a:gridCol w="1059669"/>
                <a:gridCol w="912247"/>
                <a:gridCol w="1064975"/>
                <a:gridCol w="1086880"/>
              </a:tblGrid>
              <a:tr h="184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1неделя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2неделя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3неделя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4неделя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0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Совместно с воспитателем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Беседа «Что такое опасность и безопасность».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Беседа «Какая бывает природная опасность».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1.Чтение рассказов о природной опасности.            2.Рассматривание иллюстраций о техногенной опасности на улице.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Заучивание пословиц об опасности: «Робкий человек пугается еще до наступления опасности; трус – во время опасности; а смелый человек после того, как она минует». «Везде, где есть жизнь, есть и опасность». «Волка бояться – в лес не ходить». Объяснить их значение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Совместно с родителями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Сбор материала о разных опасностях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«2 - 3 семьи – выпуск газеты об опасности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Мини – проекты «Опасность на улице(3 -  5 семей)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Рисунки, стихи,  загадки об опасности на улице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8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Самостоятельная деятельность детей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Рассматривание книг, альбомов, иллюстраций об опасностях.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Рисунки детей по пословицам об опасности на улице.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Изготовление книжек – малюток по рисункам детей об опасности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Дидактические игры на тему «Опасные ситуации»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3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Помощь узких специалистов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ИЗО – рисунки на тему «Опасность»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Физкультура – «Жмурки», «Преодолей опасность» и др.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Музыкальное занятие. Слушаем тревожную и спокойную музыку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ИЗО – изготовление реклам на тему </a:t>
                      </a:r>
                      <a:r>
                        <a:rPr lang="ru-RU" sz="10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«Опасность</a:t>
                      </a:r>
                      <a:r>
                        <a:rPr lang="ru-RU" sz="105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»</a:t>
                      </a:r>
                    </a:p>
                  </a:txBody>
                  <a:tcPr marL="34874" marR="348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WordArt 1"/>
          <p:cNvSpPr>
            <a:spLocks noChangeArrowheads="1" noChangeShapeType="1" noTextEdit="1"/>
          </p:cNvSpPr>
          <p:nvPr/>
        </p:nvSpPr>
        <p:spPr bwMode="auto">
          <a:xfrm>
            <a:off x="2071678" y="357158"/>
            <a:ext cx="2571768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72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 Black"/>
              </a:rPr>
              <a:t>Ноябрь</a:t>
            </a:r>
            <a:endParaRPr lang="ru-RU" sz="3600" kern="10" spc="72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67" y="785785"/>
          <a:ext cx="6215105" cy="8196515"/>
        </p:xfrm>
        <a:graphic>
          <a:graphicData uri="http://schemas.openxmlformats.org/drawingml/2006/table">
            <a:tbl>
              <a:tblPr/>
              <a:tblGrid>
                <a:gridCol w="1695027"/>
                <a:gridCol w="1365953"/>
                <a:gridCol w="1051192"/>
                <a:gridCol w="1051192"/>
                <a:gridCol w="1051741"/>
              </a:tblGrid>
              <a:tr h="1864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 неделя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 неделя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 неделя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 неделя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5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Совместно с воспитателем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4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Рассказ воспитателя о безопасности на детской </a:t>
                      </a:r>
                      <a:r>
                        <a:rPr lang="ru-RU" sz="1400" b="1" baseline="30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площадке</a:t>
                      </a:r>
                      <a:r>
                        <a:rPr lang="ru-RU" sz="14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4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1. Рассказ воспитателя об опасных предметах на улице.                                      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2. </a:t>
                      </a:r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Презентация «Не бери предметы, которые валяются на улице».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Презентация «Встреча с незнакомыми людьми».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Рассказ воспитателя о бездомных животных.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84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Совместно с родителями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Продолжение сбора материала: иллюстраций, книг о разных опасностях на улице.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Придумывание загадок об опасности на улице.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Изготовление плакатов «Будь внимателен -  опасность на улице».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Сбор материала для игры «Найди и расскажи об опасности»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Самостоятельная деятельность детей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Рассматривание альбомов, книг, презентаций об опасности на детской площадке; об опасных предметах; о бездомных животных; о встрече с незнакомцем.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Заучивание стихотворения НЕЗНАКОМЫЕ ЛЮДИ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Гуляешь один? Будь осторожен!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Не говори с незнакомым прохожим: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Злой человек может обидеть!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Заманит к себе - никто не увидит!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Пообещает тебе он конфету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Или еще что – конечно, не верь ты!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«Папа идет!» - громко кричи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baseline="30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И от злодея, как ветер, умчись! 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Просмотр мультфильмов из серии «Уроки тетушки Совы».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Дидактические игры на тему «Опасные ситуации».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4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Помощь узких специалистов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Детский дизайн (лепка) «Эмблема, знак безопасности». 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Музыка – слушание произведений тревожной и спокойной музыки и различаем ее.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ИЗО – рисование на тему «Купаться запрещено».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6835" algn="l"/>
                        </a:tabLst>
                      </a:pPr>
                      <a:r>
                        <a:rPr lang="ru-RU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Физкультура – развлечение «Преодолей препятствие».</a:t>
                      </a:r>
                    </a:p>
                  </a:txBody>
                  <a:tcPr marL="39757" marR="397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62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WordArt 1"/>
          <p:cNvSpPr>
            <a:spLocks noChangeArrowheads="1" noChangeShapeType="1" noTextEdit="1"/>
          </p:cNvSpPr>
          <p:nvPr/>
        </p:nvSpPr>
        <p:spPr bwMode="auto">
          <a:xfrm>
            <a:off x="2214555" y="214282"/>
            <a:ext cx="2286015" cy="428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72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 Black"/>
              </a:rPr>
              <a:t>Декабрь</a:t>
            </a:r>
            <a:endParaRPr lang="ru-RU" sz="3600" kern="10" spc="72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 Black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WordArt 1"/>
          <p:cNvSpPr>
            <a:spLocks noChangeArrowheads="1" noChangeShapeType="1" noTextEdit="1"/>
          </p:cNvSpPr>
          <p:nvPr/>
        </p:nvSpPr>
        <p:spPr bwMode="auto">
          <a:xfrm>
            <a:off x="1643050" y="214282"/>
            <a:ext cx="314327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72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latin typeface="Arial Black"/>
              </a:rPr>
              <a:t>Январь</a:t>
            </a:r>
            <a:endParaRPr lang="ru-RU" sz="3600" kern="10" spc="72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latin typeface="Arial Black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65" y="714347"/>
          <a:ext cx="6143668" cy="8001057"/>
        </p:xfrm>
        <a:graphic>
          <a:graphicData uri="http://schemas.openxmlformats.org/drawingml/2006/table">
            <a:tbl>
              <a:tblPr/>
              <a:tblGrid>
                <a:gridCol w="1070697"/>
                <a:gridCol w="1386514"/>
                <a:gridCol w="1228605"/>
                <a:gridCol w="1228605"/>
                <a:gridCol w="1229247"/>
              </a:tblGrid>
              <a:tr h="370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 неделя</a:t>
                      </a:r>
                      <a:endParaRPr lang="ru-RU" sz="105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 неделя</a:t>
                      </a:r>
                      <a:endParaRPr lang="ru-RU" sz="105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 неделя</a:t>
                      </a:r>
                      <a:endParaRPr lang="ru-RU" sz="105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 неделя</a:t>
                      </a:r>
                      <a:endParaRPr lang="ru-RU" sz="105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19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Совместно с воспитателем</a:t>
                      </a:r>
                      <a:endParaRPr lang="ru-RU" sz="105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Рассказ воспитателя о безопасности на льду.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Беседа «Где и как правильно нужно купаться».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Рассказ воспитателя о террористах.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Интегрированное занятие «Безопасность на улице».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0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Совместно с родителями</a:t>
                      </a:r>
                      <a:endParaRPr lang="ru-RU" sz="105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Сбор материала о купании в водоемах, террористах, безопасности на льду.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Презентация газет о безопасности на родительском собрании.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Презентация родительских проектов о безопасности.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Составление рассказов о безопасности.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Самостоятельная деятельность детей</a:t>
                      </a:r>
                      <a:endParaRPr lang="ru-RU" sz="105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Рассматривание альбомов, книг, иллюстраций о террористах, о безопасности на льду, о купании в водоемах.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«Как я понимаю пословицы о безопасности» (конкурс детских рисунков).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Самостоятельные дидактические игры о безопасности.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«Что я запомнил о безопасности на улице» (выступление перед детьми старшей группы).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1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Помощь узких специалистов</a:t>
                      </a:r>
                      <a:endParaRPr lang="ru-RU" sz="105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ИЗО – рисуем плакаты о безопасности на водоеме.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Физкультура – на прогулке – игры по преодолению препятствий.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Детский дизайн «Лед и опасность» - аппликация.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Музыка – слушание музыки.</a:t>
                      </a:r>
                    </a:p>
                  </a:txBody>
                  <a:tcPr marL="51591" marR="51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928670" y="1714480"/>
          <a:ext cx="5214974" cy="6954102"/>
        </p:xfrm>
        <a:graphic>
          <a:graphicData uri="http://schemas.openxmlformats.org/presentationml/2006/ole">
            <p:oleObj spid="_x0000_s1026" name="Презентация" r:id="rId3" imgW="3427449" imgH="4570638" progId="PowerPoint.Show.12">
              <p:embed/>
            </p:oleObj>
          </a:graphicData>
        </a:graphic>
      </p:graphicFrame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1214422" y="571473"/>
            <a:ext cx="4643469" cy="8572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Эмблема проекта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" name="Picture 3" descr="D:\Мои Документы\Мои рисунки\Дети - картинки\Рисунки\Дети\Мальчики идут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2" y="5572132"/>
            <a:ext cx="1190623" cy="167327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500042" y="285720"/>
            <a:ext cx="5786477" cy="7858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Наглядный материал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2" name="Picture 2" descr="C:\Documents and Settings\Admin\Мои документы\IMG_4105.JPG"/>
          <p:cNvPicPr>
            <a:picLocks noChangeAspect="1" noChangeArrowheads="1"/>
          </p:cNvPicPr>
          <p:nvPr/>
        </p:nvPicPr>
        <p:blipFill>
          <a:blip r:embed="rId2" cstate="print"/>
          <a:srcRect l="6429" r="6784"/>
          <a:stretch>
            <a:fillRect/>
          </a:stretch>
        </p:blipFill>
        <p:spPr bwMode="auto">
          <a:xfrm>
            <a:off x="426720" y="1200964"/>
            <a:ext cx="2072624" cy="1727962"/>
          </a:xfrm>
          <a:prstGeom prst="roundRect">
            <a:avLst/>
          </a:prstGeom>
          <a:noFill/>
          <a:ln w="76200">
            <a:solidFill>
              <a:schemeClr val="tx2"/>
            </a:solidFill>
          </a:ln>
        </p:spPr>
      </p:pic>
      <p:pic>
        <p:nvPicPr>
          <p:cNvPr id="3" name="Picture 2" descr="C:\Documents and Settings\Admin\Мои документы\IMG_4102.JPG"/>
          <p:cNvPicPr>
            <a:picLocks noChangeAspect="1" noChangeArrowheads="1"/>
          </p:cNvPicPr>
          <p:nvPr/>
        </p:nvPicPr>
        <p:blipFill>
          <a:blip r:embed="rId3" cstate="print"/>
          <a:srcRect l="3349"/>
          <a:stretch>
            <a:fillRect/>
          </a:stretch>
        </p:blipFill>
        <p:spPr bwMode="auto">
          <a:xfrm>
            <a:off x="2714620" y="6429388"/>
            <a:ext cx="3493043" cy="2357454"/>
          </a:xfrm>
          <a:prstGeom prst="roundRect">
            <a:avLst/>
          </a:prstGeom>
          <a:noFill/>
          <a:ln w="76200">
            <a:solidFill>
              <a:schemeClr val="tx2"/>
            </a:solidFill>
          </a:ln>
        </p:spPr>
      </p:pic>
      <p:pic>
        <p:nvPicPr>
          <p:cNvPr id="4" name="Picture 2" descr="C:\Documents and Settings\Admin\Мои документы\IMG_4104.JPG"/>
          <p:cNvPicPr>
            <a:picLocks noChangeAspect="1" noChangeArrowheads="1"/>
          </p:cNvPicPr>
          <p:nvPr/>
        </p:nvPicPr>
        <p:blipFill>
          <a:blip r:embed="rId4" cstate="print"/>
          <a:srcRect l="1647" t="1205" r="4482"/>
          <a:stretch>
            <a:fillRect/>
          </a:stretch>
        </p:blipFill>
        <p:spPr bwMode="auto">
          <a:xfrm>
            <a:off x="3571876" y="1194340"/>
            <a:ext cx="2710499" cy="1948899"/>
          </a:xfrm>
          <a:prstGeom prst="roundRect">
            <a:avLst/>
          </a:prstGeom>
          <a:noFill/>
          <a:ln w="76200">
            <a:solidFill>
              <a:schemeClr val="tx2"/>
            </a:solidFill>
          </a:ln>
        </p:spPr>
      </p:pic>
      <p:pic>
        <p:nvPicPr>
          <p:cNvPr id="5" name="Picture 2" descr="C:\Documents and Settings\Admin\Мои документы\IMG_41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04" y="3428992"/>
            <a:ext cx="3996207" cy="2714644"/>
          </a:xfrm>
          <a:prstGeom prst="roundRect">
            <a:avLst/>
          </a:prstGeom>
          <a:noFill/>
          <a:ln w="76200">
            <a:solidFill>
              <a:schemeClr val="tx2"/>
            </a:solidFill>
          </a:ln>
        </p:spPr>
      </p:pic>
      <p:pic>
        <p:nvPicPr>
          <p:cNvPr id="6" name="Picture 2" descr="D:\Мои Документы\АНИМАШКИ\телефон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8" y="6715140"/>
            <a:ext cx="1751785" cy="1952627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293974"/>
            <a:ext cx="6858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опасные предметы,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на улице, и дома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руки никогда не брать.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 собакам незнакомым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дворе не приставать.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кто-то неизвестный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Приглашает погостить,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 ему ответьте честно: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Мне к чужим нельзя ходить!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 зимой, ни даже летом,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 запомните друзья: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Путешествовать по свету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 родителей нельзя!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Ноги в лужах не мочите,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Крышки люков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обходите,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Маму слушать обещайте,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 не нарушайте!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42918" y="788045"/>
            <a:ext cx="5429288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Используемая литература:</a:t>
            </a:r>
            <a:endParaRPr kumimoji="0" lang="ru-RU" sz="5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1.МердинаН.С. «Азбука безопасности»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Алиева Т.Н,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Арнаутова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Е.П. «Ехали медведи…»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3.КнязеваО.Л, Авдеева Н.Н,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Стеркина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Р.Б. «Безопасность»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(учебное пособие по основам безопасности и жизнедеятельности детей).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Стеркина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Р.Б. «Основы безопасности детей дошкольного возраста»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5.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Н.Н.Авдеева, О.Л. Князева, Р.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Б.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Стеркина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«Ребенок в городе» (рабочая тетрадь).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1345</Words>
  <Application>Microsoft Office PowerPoint</Application>
  <PresentationFormat>Экран (4:3)</PresentationFormat>
  <Paragraphs>142</Paragraphs>
  <Slides>12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Презентация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Юрий</cp:lastModifiedBy>
  <cp:revision>104</cp:revision>
  <dcterms:created xsi:type="dcterms:W3CDTF">2014-05-24T06:12:14Z</dcterms:created>
  <dcterms:modified xsi:type="dcterms:W3CDTF">2015-10-13T16:58:38Z</dcterms:modified>
</cp:coreProperties>
</file>