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257" r:id="rId4"/>
    <p:sldId id="258" r:id="rId5"/>
    <p:sldId id="261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7A238E5-D514-44BA-8DA4-A2B4B1036203}" type="datetimeFigureOut">
              <a:rPr lang="ru-RU" smtClean="0"/>
              <a:pPr/>
              <a:t>17.11.2015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C9DED6F-0A44-4853-85C3-755A32D1BF5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Посмотрите </a:t>
            </a:r>
            <a:r>
              <a:rPr lang="ru-RU" dirty="0">
                <a:solidFill>
                  <a:srgbClr val="002060"/>
                </a:solidFill>
              </a:rPr>
              <a:t>сколько поросят в окошечке </a:t>
            </a:r>
            <a:r>
              <a:rPr lang="ru-RU" dirty="0" smtClean="0">
                <a:solidFill>
                  <a:srgbClr val="002060"/>
                </a:solidFill>
              </a:rPr>
              <a:t>?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Багетная рамка 3"/>
          <p:cNvSpPr/>
          <p:nvPr/>
        </p:nvSpPr>
        <p:spPr>
          <a:xfrm>
            <a:off x="611560" y="3501008"/>
            <a:ext cx="7920880" cy="252028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896327"/>
            <a:ext cx="2167508" cy="1729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766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на верхнюю полоску нужно положить на один треугольник больше, чем поросят в окошечке</a:t>
            </a:r>
            <a:br>
              <a:rPr lang="ru-RU" sz="2800" dirty="0">
                <a:solidFill>
                  <a:srgbClr val="0070C0"/>
                </a:solidFill>
              </a:rPr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132856"/>
            <a:ext cx="8352928" cy="2160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3595" y="4327309"/>
            <a:ext cx="8352928" cy="2160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78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>
                <a:solidFill>
                  <a:srgbClr val="0070C0"/>
                </a:solidFill>
              </a:rPr>
              <a:t>на верхнюю полоску нужно </a:t>
            </a:r>
            <a:r>
              <a:rPr lang="ru-RU" sz="2800" dirty="0" smtClean="0">
                <a:solidFill>
                  <a:srgbClr val="0070C0"/>
                </a:solidFill>
              </a:rPr>
              <a:t>положить </a:t>
            </a:r>
            <a:r>
              <a:rPr lang="ru-RU" sz="2800" dirty="0">
                <a:solidFill>
                  <a:srgbClr val="0070C0"/>
                </a:solidFill>
              </a:rPr>
              <a:t>на один треугольник больше, чем поросят в окошечке</a:t>
            </a:r>
            <a:br>
              <a:rPr lang="ru-RU" sz="2800" dirty="0">
                <a:solidFill>
                  <a:srgbClr val="0070C0"/>
                </a:solidFill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4" name="Блок-схема: процесс 3"/>
          <p:cNvSpPr/>
          <p:nvPr/>
        </p:nvSpPr>
        <p:spPr>
          <a:xfrm>
            <a:off x="899592" y="2708920"/>
            <a:ext cx="7416824" cy="1656184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900940" y="4365104"/>
            <a:ext cx="7416824" cy="1800200"/>
          </a:xfrm>
          <a:prstGeom prst="flowChart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187624" y="2852936"/>
            <a:ext cx="2520280" cy="1368152"/>
          </a:xfrm>
          <a:prstGeom prst="triangl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923928" y="2870893"/>
            <a:ext cx="2520280" cy="1368152"/>
          </a:xfrm>
          <a:prstGeom prst="triangl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86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252728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>У меня в окошечке изменилось количество поросят. 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Посмотрите!</a:t>
            </a:r>
            <a:r>
              <a:rPr lang="ru-RU" sz="4000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4000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696" y="3600570"/>
            <a:ext cx="2448272" cy="2095500"/>
          </a:xfrm>
          <a:prstGeom prst="rect">
            <a:avLst/>
          </a:prstGeom>
        </p:spPr>
      </p:pic>
      <p:sp>
        <p:nvSpPr>
          <p:cNvPr id="6" name="Багетная рамка 5"/>
          <p:cNvSpPr/>
          <p:nvPr/>
        </p:nvSpPr>
        <p:spPr>
          <a:xfrm>
            <a:off x="467544" y="2276872"/>
            <a:ext cx="8136904" cy="4032448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168995"/>
            <a:ext cx="216024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163276"/>
            <a:ext cx="180020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161533"/>
            <a:ext cx="216024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139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99592" y="2675467"/>
            <a:ext cx="7416824" cy="1761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338126"/>
            <a:ext cx="7416824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043608" y="2780860"/>
            <a:ext cx="2088232" cy="1512235"/>
          </a:xfrm>
          <a:prstGeom prst="triangl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3347864" y="2816896"/>
            <a:ext cx="2088232" cy="1476199"/>
          </a:xfrm>
          <a:prstGeom prst="triangl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chemeClr val="accent2">
                    <a:lumMod val="50000"/>
                  </a:schemeClr>
                </a:solidFill>
              </a:rPr>
              <a:t>положите на нижнюю полоску  на  один квадрат меньше, чем поросят в окошечке.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410011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ru-RU" sz="1800" dirty="0"/>
              <a:t/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57857" y="2996952"/>
            <a:ext cx="7200800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4437112"/>
            <a:ext cx="7215049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1655676" y="4597253"/>
            <a:ext cx="1404156" cy="129614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326028" y="4618849"/>
            <a:ext cx="1440160" cy="129614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1187624" y="2993682"/>
            <a:ext cx="2520280" cy="1368152"/>
          </a:xfrm>
          <a:prstGeom prst="triangl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3815916" y="3017377"/>
            <a:ext cx="2520280" cy="1368152"/>
          </a:xfrm>
          <a:prstGeom prst="triangl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727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96</TotalTime>
  <Words>59</Words>
  <Application>Microsoft Office PowerPoint</Application>
  <PresentationFormat>Экран 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Волна</vt:lpstr>
      <vt:lpstr>Посмотрите сколько поросят в окошечке ?</vt:lpstr>
      <vt:lpstr>на верхнюю полоску нужно положить на один треугольник больше, чем поросят в окошечке </vt:lpstr>
      <vt:lpstr>на верхнюю полоску нужно положить на один треугольник больше, чем поросят в окошечке </vt:lpstr>
      <vt:lpstr>У меня в окошечке изменилось количество поросят. Посмотрите! </vt:lpstr>
      <vt:lpstr>положите на нижнюю полоску  на  один квадрат меньше, чем поросят в окошечке. </vt:lpstr>
      <vt:lpstr>.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Home</cp:lastModifiedBy>
  <cp:revision>19</cp:revision>
  <dcterms:created xsi:type="dcterms:W3CDTF">2015-11-15T11:34:06Z</dcterms:created>
  <dcterms:modified xsi:type="dcterms:W3CDTF">2015-11-17T20:13:34Z</dcterms:modified>
</cp:coreProperties>
</file>